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64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17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709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664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0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6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23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9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9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11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31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1405E-6F95-47B9-8024-090605D0448F}" type="datetimeFigureOut">
              <a:rPr lang="sv-SE" smtClean="0"/>
              <a:t>2016-01-08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D427-39AA-451F-95F7-21069884C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33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55" y="2348879"/>
            <a:ext cx="1733550" cy="1846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546" y="4463816"/>
            <a:ext cx="1548172" cy="11721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37112"/>
            <a:ext cx="2524125" cy="22711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546" y="2119252"/>
            <a:ext cx="2448272" cy="20299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537331"/>
            <a:ext cx="2108291" cy="1971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402" y="17161"/>
            <a:ext cx="1971185" cy="1528257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449680" y="3272048"/>
            <a:ext cx="1682160" cy="265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995936" y="4293096"/>
            <a:ext cx="1716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84168" y="29249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480212" y="2924944"/>
            <a:ext cx="468052" cy="1270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35896" y="692696"/>
            <a:ext cx="720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scar.seidler\Pictures\rai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0"/>
            <a:ext cx="2533650" cy="131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/>
          <p:cNvCxnSpPr>
            <a:stCxn id="4" idx="0"/>
          </p:cNvCxnSpPr>
          <p:nvPr/>
        </p:nvCxnSpPr>
        <p:spPr>
          <a:xfrm flipV="1">
            <a:off x="7959630" y="1628800"/>
            <a:ext cx="0" cy="720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01658" y="78208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2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International Swedish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Seidler</dc:creator>
  <cp:lastModifiedBy>Oscar Seidler</cp:lastModifiedBy>
  <cp:revision>2</cp:revision>
  <dcterms:created xsi:type="dcterms:W3CDTF">2013-09-30T05:45:01Z</dcterms:created>
  <dcterms:modified xsi:type="dcterms:W3CDTF">2016-01-08T13:56:40Z</dcterms:modified>
</cp:coreProperties>
</file>