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C47F-468F-41E7-8175-D27374679D81}" type="datetimeFigureOut">
              <a:rPr lang="sv-SE" smtClean="0"/>
              <a:t>2016-02-24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D113-D01F-44C5-B8E3-A65D23008F3E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C47F-468F-41E7-8175-D27374679D81}" type="datetimeFigureOut">
              <a:rPr lang="sv-SE" smtClean="0"/>
              <a:t>2016-02-24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D113-D01F-44C5-B8E3-A65D23008F3E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C47F-468F-41E7-8175-D27374679D81}" type="datetimeFigureOut">
              <a:rPr lang="sv-SE" smtClean="0"/>
              <a:t>2016-02-24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D113-D01F-44C5-B8E3-A65D23008F3E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C47F-468F-41E7-8175-D27374679D81}" type="datetimeFigureOut">
              <a:rPr lang="sv-SE" smtClean="0"/>
              <a:t>2016-02-24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D113-D01F-44C5-B8E3-A65D23008F3E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C47F-468F-41E7-8175-D27374679D81}" type="datetimeFigureOut">
              <a:rPr lang="sv-SE" smtClean="0"/>
              <a:t>2016-02-24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D113-D01F-44C5-B8E3-A65D23008F3E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C47F-468F-41E7-8175-D27374679D81}" type="datetimeFigureOut">
              <a:rPr lang="sv-SE" smtClean="0"/>
              <a:t>2016-02-24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D113-D01F-44C5-B8E3-A65D23008F3E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C47F-468F-41E7-8175-D27374679D81}" type="datetimeFigureOut">
              <a:rPr lang="sv-SE" smtClean="0"/>
              <a:t>2016-02-24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D113-D01F-44C5-B8E3-A65D23008F3E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C47F-468F-41E7-8175-D27374679D81}" type="datetimeFigureOut">
              <a:rPr lang="sv-SE" smtClean="0"/>
              <a:t>2016-02-24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D113-D01F-44C5-B8E3-A65D23008F3E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C47F-468F-41E7-8175-D27374679D81}" type="datetimeFigureOut">
              <a:rPr lang="sv-SE" smtClean="0"/>
              <a:t>2016-02-24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D113-D01F-44C5-B8E3-A65D23008F3E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C47F-468F-41E7-8175-D27374679D81}" type="datetimeFigureOut">
              <a:rPr lang="sv-SE" smtClean="0"/>
              <a:t>2016-02-24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D113-D01F-44C5-B8E3-A65D23008F3E}" type="slidenum">
              <a:rPr lang="sv-SE" smtClean="0"/>
              <a:t>‹#›</a:t>
            </a:fld>
            <a:endParaRPr lang="sv-S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C47F-468F-41E7-8175-D27374679D81}" type="datetimeFigureOut">
              <a:rPr lang="sv-SE" smtClean="0"/>
              <a:t>2016-02-24</a:t>
            </a:fld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77D113-D01F-44C5-B8E3-A65D23008F3E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F77D113-D01F-44C5-B8E3-A65D23008F3E}" type="slidenum">
              <a:rPr lang="sv-SE" smtClean="0"/>
              <a:t>‹#›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FE7C47F-468F-41E7-8175-D27374679D81}" type="datetimeFigureOut">
              <a:rPr lang="sv-SE" smtClean="0"/>
              <a:t>2016-02-24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dirty="0" smtClean="0"/>
              <a:t>EU bildas 1993:</a:t>
            </a:r>
            <a:endParaRPr lang="sv-S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EU  blir större och mäktigare delvis genom att  länder från </a:t>
            </a:r>
            <a:r>
              <a:rPr lang="sv-SE" dirty="0" err="1" smtClean="0"/>
              <a:t>Öst-Europa</a:t>
            </a:r>
            <a:r>
              <a:rPr lang="sv-SE" dirty="0" smtClean="0"/>
              <a:t> ansluter sig till EU. </a:t>
            </a:r>
          </a:p>
          <a:p>
            <a:r>
              <a:rPr lang="sv-SE" dirty="0" smtClean="0"/>
              <a:t>Handel mellan Europas länder utvidgas vilket gynnar de fattigare länderna i Öst.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5685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Samarbetet inom EU på väg att raseras?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sv-SE" dirty="0" smtClean="0"/>
              <a:t>Flera </a:t>
            </a:r>
            <a:r>
              <a:rPr lang="sv-SE" dirty="0"/>
              <a:t>av dessa länder är ekonomiskt svagare än länderna i väst. </a:t>
            </a:r>
            <a:endParaRPr lang="sv-SE" dirty="0" smtClean="0"/>
          </a:p>
          <a:p>
            <a:r>
              <a:rPr lang="sv-SE" dirty="0" smtClean="0"/>
              <a:t>Därför </a:t>
            </a:r>
            <a:r>
              <a:rPr lang="sv-SE" dirty="0"/>
              <a:t>har de svårt att </a:t>
            </a:r>
            <a:r>
              <a:rPr lang="sv-SE" dirty="0" smtClean="0"/>
              <a:t>acceptera och hantera </a:t>
            </a:r>
            <a:r>
              <a:rPr lang="sv-SE" dirty="0"/>
              <a:t>beslut som t.ex. de ökande flyktingströmmarna och hur många asylsökanden som varje land ska ta emot. </a:t>
            </a:r>
            <a:r>
              <a:rPr lang="sv-SE" dirty="0" smtClean="0"/>
              <a:t> </a:t>
            </a:r>
          </a:p>
          <a:p>
            <a:r>
              <a:rPr lang="sv-SE" dirty="0" err="1" smtClean="0"/>
              <a:t>Brexit</a:t>
            </a:r>
            <a:r>
              <a:rPr lang="sv-SE" dirty="0" smtClean="0"/>
              <a:t> och </a:t>
            </a:r>
            <a:r>
              <a:rPr lang="sv-SE" dirty="0" err="1" smtClean="0"/>
              <a:t>Storbrittaniens</a:t>
            </a:r>
            <a:r>
              <a:rPr lang="sv-SE" dirty="0" smtClean="0"/>
              <a:t> urträdde ur EU kan skada organisationen rejält!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2342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Nationalismen växer i Europa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När kommunismen försvann och Öst </a:t>
            </a:r>
            <a:r>
              <a:rPr lang="sv-SE" dirty="0" smtClean="0"/>
              <a:t>-Europa </a:t>
            </a:r>
            <a:r>
              <a:rPr lang="sv-SE" dirty="0"/>
              <a:t>blev demokratiskt så är </a:t>
            </a:r>
            <a:r>
              <a:rPr lang="sv-SE" dirty="0" smtClean="0"/>
              <a:t>trenden nu </a:t>
            </a:r>
            <a:r>
              <a:rPr lang="sv-SE" dirty="0"/>
              <a:t>att </a:t>
            </a:r>
            <a:r>
              <a:rPr lang="sv-SE" dirty="0" smtClean="0"/>
              <a:t>de flesta länder mer </a:t>
            </a:r>
            <a:r>
              <a:rPr lang="sv-SE" dirty="0"/>
              <a:t>och mer övergår till nationalistiska idéer. </a:t>
            </a:r>
            <a:endParaRPr lang="sv-SE" dirty="0" smtClean="0"/>
          </a:p>
          <a:p>
            <a:r>
              <a:rPr lang="sv-SE" dirty="0" smtClean="0"/>
              <a:t>Rädslan </a:t>
            </a:r>
            <a:r>
              <a:rPr lang="sv-SE" dirty="0"/>
              <a:t>för det främmande och misstron mot tex EU gör att extrema åsikter växer i Europa. </a:t>
            </a:r>
            <a:endParaRPr lang="sv-SE" dirty="0" smtClean="0"/>
          </a:p>
          <a:p>
            <a:r>
              <a:rPr lang="sv-SE" dirty="0" smtClean="0"/>
              <a:t>Är  </a:t>
            </a:r>
            <a:r>
              <a:rPr lang="sv-SE" dirty="0"/>
              <a:t>kommunismen </a:t>
            </a:r>
            <a:r>
              <a:rPr lang="sv-SE" dirty="0" smtClean="0"/>
              <a:t>på väg att ersättas  </a:t>
            </a:r>
            <a:r>
              <a:rPr lang="sv-SE" dirty="0"/>
              <a:t>av nationalismen?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3921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Kärnvapen: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Slutade länder att tillverka kärnvapen när Kalla kriget upphört? </a:t>
            </a:r>
          </a:p>
          <a:p>
            <a:r>
              <a:rPr lang="sv-SE" dirty="0" smtClean="0"/>
              <a:t>NEJ!! Under </a:t>
            </a:r>
            <a:r>
              <a:rPr lang="sv-SE" dirty="0"/>
              <a:t>Kalla kriget kom fler och fler länder att tillverka kärnvapen: </a:t>
            </a:r>
            <a:endParaRPr lang="sv-SE" dirty="0" smtClean="0"/>
          </a:p>
          <a:p>
            <a:r>
              <a:rPr lang="sv-SE" dirty="0" smtClean="0"/>
              <a:t>USA </a:t>
            </a:r>
            <a:r>
              <a:rPr lang="sv-SE" dirty="0"/>
              <a:t>sägs ha mer kärnvapen nu än vad de hade under Kalla kriget. Så tyvärr så råder det än idag terrorbalans mellan länder som Pakistan och Indien.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59356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7848871" cy="633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417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Proxy krigen finns kvar!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Avkolonialiseringens och USAs och Sovjets inblandning i krigen i tex Afghanistan har lett till arabisk </a:t>
            </a:r>
            <a:r>
              <a:rPr lang="sv-SE" dirty="0" smtClean="0"/>
              <a:t>vår i flera länder </a:t>
            </a:r>
            <a:r>
              <a:rPr lang="sv-SE" dirty="0"/>
              <a:t>2010. </a:t>
            </a:r>
            <a:endParaRPr lang="sv-SE" dirty="0" smtClean="0"/>
          </a:p>
          <a:p>
            <a:r>
              <a:rPr lang="sv-SE" dirty="0" smtClean="0"/>
              <a:t>En </a:t>
            </a:r>
            <a:r>
              <a:rPr lang="sv-SE" dirty="0"/>
              <a:t>vilja om att alla länder ska få vara demokratiska! </a:t>
            </a:r>
            <a:endParaRPr lang="sv-SE" dirty="0" smtClean="0"/>
          </a:p>
          <a:p>
            <a:r>
              <a:rPr lang="sv-SE" dirty="0" smtClean="0"/>
              <a:t>Dessa </a:t>
            </a:r>
            <a:r>
              <a:rPr lang="sv-SE" dirty="0"/>
              <a:t>försök har tyvärr istället lett till ökat våld och splittrade länder. </a:t>
            </a:r>
            <a:endParaRPr lang="sv-SE" dirty="0" smtClean="0"/>
          </a:p>
          <a:p>
            <a:r>
              <a:rPr lang="sv-SE" dirty="0" smtClean="0"/>
              <a:t>Värsta </a:t>
            </a:r>
            <a:r>
              <a:rPr lang="sv-SE" dirty="0"/>
              <a:t>exemplet är Syrien. USA stöttar rebeller mot Assad medans Sovjet har stöttat Assad. </a:t>
            </a:r>
            <a:endParaRPr lang="sv-SE" dirty="0" smtClean="0"/>
          </a:p>
          <a:p>
            <a:r>
              <a:rPr lang="sv-SE" dirty="0" smtClean="0"/>
              <a:t>Kanske </a:t>
            </a:r>
            <a:r>
              <a:rPr lang="sv-SE" dirty="0"/>
              <a:t>lösning på gång?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6707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USA herre på täppan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och Nato enda enade militäralliansen. </a:t>
            </a:r>
          </a:p>
          <a:p>
            <a:r>
              <a:rPr lang="sv-SE" dirty="0" err="1"/>
              <a:t>Warzawapakten</a:t>
            </a:r>
            <a:r>
              <a:rPr lang="sv-SE" dirty="0"/>
              <a:t> upphör men Nato finns kvar. Den enda egentliga motpolen mot Nato är idag Ryssland. </a:t>
            </a:r>
            <a:endParaRPr lang="sv-SE" dirty="0" smtClean="0"/>
          </a:p>
          <a:p>
            <a:r>
              <a:rPr lang="sv-SE" dirty="0" smtClean="0"/>
              <a:t>Det </a:t>
            </a:r>
            <a:r>
              <a:rPr lang="sv-SE" dirty="0"/>
              <a:t>diskuteras om en försvarasallians i Asien mellan bland andra Kina och Japan.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1605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Kriget mot terrorism!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Kriget som USA förde under 2000-talet och nu handlar till stor del om kriget mot terrorismen. </a:t>
            </a:r>
            <a:endParaRPr lang="sv-SE" dirty="0" smtClean="0"/>
          </a:p>
          <a:p>
            <a:r>
              <a:rPr lang="sv-SE" dirty="0" smtClean="0"/>
              <a:t>Då </a:t>
            </a:r>
            <a:r>
              <a:rPr lang="sv-SE" dirty="0"/>
              <a:t>ett land inte kan utmana USA eller Frankrike på jämna villkor så tar man till terrorism för att sätta skräck och markera att USA inte ska blanda sig i konflikter i tex mellanöstern.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44170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USAS och Rysslands relation idag?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Allt frostigare!</a:t>
            </a:r>
          </a:p>
          <a:p>
            <a:r>
              <a:rPr lang="sv-SE" dirty="0" smtClean="0"/>
              <a:t>På grund av Ukraina kriget så bojkottar Eu och västmakterna Ryssland genom att tex inte handla deras gas och inte sälja varor till dem. </a:t>
            </a:r>
          </a:p>
          <a:p>
            <a:r>
              <a:rPr lang="sv-SE" dirty="0" smtClean="0"/>
              <a:t>Detta har främst drabbat fattiga ryssar. </a:t>
            </a:r>
          </a:p>
          <a:p>
            <a:r>
              <a:rPr lang="sv-SE" dirty="0" smtClean="0"/>
              <a:t>Putin har anklagats för valfusk och korruption</a:t>
            </a:r>
          </a:p>
          <a:p>
            <a:r>
              <a:rPr lang="sv-SE" dirty="0" smtClean="0"/>
              <a:t>Putin har anklagats för att vara diktator genom att inskränka yttrandefriheten och tryckfriheten!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979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115</TotalTime>
  <Words>430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EU bildas 1993:</vt:lpstr>
      <vt:lpstr>Samarbetet inom EU på väg att raseras?</vt:lpstr>
      <vt:lpstr>Nationalismen växer i Europa</vt:lpstr>
      <vt:lpstr>Kärnvapen: </vt:lpstr>
      <vt:lpstr>PowerPoint Presentation</vt:lpstr>
      <vt:lpstr>Proxy krigen finns kvar! </vt:lpstr>
      <vt:lpstr>USA herre på täppan </vt:lpstr>
      <vt:lpstr>Kriget mot terrorism!</vt:lpstr>
      <vt:lpstr>USAS och Rysslands relation idag?</vt:lpstr>
    </vt:vector>
  </TitlesOfParts>
  <Company>International Swedish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bildas 1993:</dc:title>
  <dc:creator>Oscar Seidler</dc:creator>
  <cp:lastModifiedBy>Oscar Seidler</cp:lastModifiedBy>
  <cp:revision>4</cp:revision>
  <dcterms:created xsi:type="dcterms:W3CDTF">2016-02-24T12:07:35Z</dcterms:created>
  <dcterms:modified xsi:type="dcterms:W3CDTF">2016-02-24T14:48:09Z</dcterms:modified>
</cp:coreProperties>
</file>