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72" r:id="rId2"/>
    <p:sldId id="261" r:id="rId3"/>
    <p:sldId id="266" r:id="rId4"/>
    <p:sldId id="264" r:id="rId5"/>
    <p:sldId id="263" r:id="rId6"/>
    <p:sldId id="258" r:id="rId7"/>
    <p:sldId id="259" r:id="rId8"/>
    <p:sldId id="267" r:id="rId9"/>
    <p:sldId id="273" r:id="rId10"/>
    <p:sldId id="268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6" d="100"/>
          <a:sy n="86" d="100"/>
        </p:scale>
        <p:origin x="-9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BD7B60-AAC6-4A09-B094-6C21BC16491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DCE1FB-1E67-4998-9110-2AB4C8F781A6}">
      <dgm:prSet phldrT="[Text]"/>
      <dgm:spPr/>
      <dgm:t>
        <a:bodyPr/>
        <a:lstStyle/>
        <a:p>
          <a:r>
            <a:rPr lang="sv-SE" dirty="0" smtClean="0"/>
            <a:t>Styra</a:t>
          </a:r>
          <a:endParaRPr lang="en-US" dirty="0"/>
        </a:p>
      </dgm:t>
    </dgm:pt>
    <dgm:pt modelId="{BF22C271-0B41-4CD4-AE0C-E081258B8A88}" type="parTrans" cxnId="{5352BC07-5CD0-4691-A807-2182F8272557}">
      <dgm:prSet/>
      <dgm:spPr/>
      <dgm:t>
        <a:bodyPr/>
        <a:lstStyle/>
        <a:p>
          <a:endParaRPr lang="en-US"/>
        </a:p>
      </dgm:t>
    </dgm:pt>
    <dgm:pt modelId="{A95D592B-92A3-4249-BFD3-9BD2A8E7CBB4}" type="sibTrans" cxnId="{5352BC07-5CD0-4691-A807-2182F8272557}">
      <dgm:prSet/>
      <dgm:spPr/>
      <dgm:t>
        <a:bodyPr/>
        <a:lstStyle/>
        <a:p>
          <a:endParaRPr lang="en-US"/>
        </a:p>
      </dgm:t>
    </dgm:pt>
    <dgm:pt modelId="{DF5C7A54-C82B-4E1A-B3FE-4E2CDAD21A44}">
      <dgm:prSet phldrT="[Text]"/>
      <dgm:spPr/>
      <dgm:t>
        <a:bodyPr/>
        <a:lstStyle/>
        <a:p>
          <a:r>
            <a:rPr lang="sv-SE" dirty="0" smtClean="0"/>
            <a:t>Ingripa</a:t>
          </a:r>
          <a:endParaRPr lang="en-US" dirty="0"/>
        </a:p>
      </dgm:t>
    </dgm:pt>
    <dgm:pt modelId="{C5E29282-7B82-46C1-BF4B-91F4C1E5F216}" type="parTrans" cxnId="{2626424C-634C-46C5-A94F-EA916194D847}">
      <dgm:prSet/>
      <dgm:spPr/>
      <dgm:t>
        <a:bodyPr/>
        <a:lstStyle/>
        <a:p>
          <a:endParaRPr lang="en-US"/>
        </a:p>
      </dgm:t>
    </dgm:pt>
    <dgm:pt modelId="{EA6B16CF-0F33-49A6-A654-C864F74D1998}" type="sibTrans" cxnId="{2626424C-634C-46C5-A94F-EA916194D847}">
      <dgm:prSet/>
      <dgm:spPr/>
      <dgm:t>
        <a:bodyPr/>
        <a:lstStyle/>
        <a:p>
          <a:endParaRPr lang="en-US"/>
        </a:p>
      </dgm:t>
    </dgm:pt>
    <dgm:pt modelId="{C3F9854D-D8E0-4C60-99FF-3512CEB28C4F}">
      <dgm:prSet phldrT="[Text]"/>
      <dgm:spPr/>
      <dgm:t>
        <a:bodyPr/>
        <a:lstStyle/>
        <a:p>
          <a:r>
            <a:rPr lang="sv-SE" dirty="0" smtClean="0"/>
            <a:t>Organisera</a:t>
          </a:r>
          <a:endParaRPr lang="en-US" dirty="0"/>
        </a:p>
      </dgm:t>
    </dgm:pt>
    <dgm:pt modelId="{85870814-1C1F-443B-A458-6DC6013EE9F0}" type="parTrans" cxnId="{16319D29-908B-423E-BEE8-CB1D0C6D9D1A}">
      <dgm:prSet/>
      <dgm:spPr/>
      <dgm:t>
        <a:bodyPr/>
        <a:lstStyle/>
        <a:p>
          <a:endParaRPr lang="en-US"/>
        </a:p>
      </dgm:t>
    </dgm:pt>
    <dgm:pt modelId="{3B1B6C84-A76F-4B01-8AF4-E056B26AA1F7}" type="sibTrans" cxnId="{16319D29-908B-423E-BEE8-CB1D0C6D9D1A}">
      <dgm:prSet/>
      <dgm:spPr/>
      <dgm:t>
        <a:bodyPr/>
        <a:lstStyle/>
        <a:p>
          <a:endParaRPr lang="en-US"/>
        </a:p>
      </dgm:t>
    </dgm:pt>
    <dgm:pt modelId="{64D031AA-996F-4433-9D7B-57560EA9803F}">
      <dgm:prSet phldrT="[Text]"/>
      <dgm:spPr/>
      <dgm:t>
        <a:bodyPr/>
        <a:lstStyle/>
        <a:p>
          <a:r>
            <a:rPr lang="sv-SE" dirty="0" smtClean="0"/>
            <a:t>Vision ( ide om framtiden)</a:t>
          </a:r>
          <a:endParaRPr lang="en-US" dirty="0"/>
        </a:p>
      </dgm:t>
    </dgm:pt>
    <dgm:pt modelId="{A985EF14-AEE9-465E-BC8E-DE4BF2E02B0F}" type="parTrans" cxnId="{ACDF2160-6A4A-4295-A5D6-6CCD2FFBB338}">
      <dgm:prSet/>
      <dgm:spPr/>
      <dgm:t>
        <a:bodyPr/>
        <a:lstStyle/>
        <a:p>
          <a:endParaRPr lang="en-US"/>
        </a:p>
      </dgm:t>
    </dgm:pt>
    <dgm:pt modelId="{0C5320A1-57A6-43CD-9013-83930879B1BC}" type="sibTrans" cxnId="{ACDF2160-6A4A-4295-A5D6-6CCD2FFBB338}">
      <dgm:prSet/>
      <dgm:spPr/>
      <dgm:t>
        <a:bodyPr/>
        <a:lstStyle/>
        <a:p>
          <a:endParaRPr lang="en-US"/>
        </a:p>
      </dgm:t>
    </dgm:pt>
    <dgm:pt modelId="{7FC964B6-666B-4EDF-8AE2-A65694D4112B}">
      <dgm:prSet phldrT="[Text]"/>
      <dgm:spPr/>
      <dgm:t>
        <a:bodyPr/>
        <a:lstStyle/>
        <a:p>
          <a:r>
            <a:rPr lang="sv-SE" dirty="0" smtClean="0"/>
            <a:t>Förändra</a:t>
          </a:r>
        </a:p>
        <a:p>
          <a:r>
            <a:rPr lang="sv-SE" dirty="0" smtClean="0"/>
            <a:t> (mer kortsiktigt)</a:t>
          </a:r>
          <a:endParaRPr lang="en-US" dirty="0"/>
        </a:p>
      </dgm:t>
    </dgm:pt>
    <dgm:pt modelId="{A258278D-820F-46DF-BCEF-4466C6B8F853}" type="parTrans" cxnId="{B456A362-D99A-4FE6-82BA-C2C4AA59B266}">
      <dgm:prSet/>
      <dgm:spPr/>
      <dgm:t>
        <a:bodyPr/>
        <a:lstStyle/>
        <a:p>
          <a:endParaRPr lang="en-US"/>
        </a:p>
      </dgm:t>
    </dgm:pt>
    <dgm:pt modelId="{B59B750F-D9C9-4644-966D-9564332046B2}" type="sibTrans" cxnId="{B456A362-D99A-4FE6-82BA-C2C4AA59B266}">
      <dgm:prSet/>
      <dgm:spPr/>
      <dgm:t>
        <a:bodyPr/>
        <a:lstStyle/>
        <a:p>
          <a:endParaRPr lang="en-US"/>
        </a:p>
      </dgm:t>
    </dgm:pt>
    <dgm:pt modelId="{3E5CDAE6-D6D8-4539-B388-C0BD268366B1}">
      <dgm:prSet/>
      <dgm:spPr/>
      <dgm:t>
        <a:bodyPr/>
        <a:lstStyle/>
        <a:p>
          <a:r>
            <a:rPr lang="sv-SE" dirty="0" smtClean="0"/>
            <a:t>Hur ska samhället styras? </a:t>
          </a:r>
          <a:endParaRPr lang="en-US" dirty="0"/>
        </a:p>
      </dgm:t>
    </dgm:pt>
    <dgm:pt modelId="{9F356B69-B2B7-4217-9520-11E25E190470}" type="parTrans" cxnId="{478D73A3-70B5-43E3-9610-4E1942E62D3E}">
      <dgm:prSet/>
      <dgm:spPr/>
      <dgm:t>
        <a:bodyPr/>
        <a:lstStyle/>
        <a:p>
          <a:endParaRPr lang="en-US"/>
        </a:p>
      </dgm:t>
    </dgm:pt>
    <dgm:pt modelId="{E4758D99-0762-4651-BAAA-1FAB0C61439C}" type="sibTrans" cxnId="{478D73A3-70B5-43E3-9610-4E1942E62D3E}">
      <dgm:prSet/>
      <dgm:spPr/>
      <dgm:t>
        <a:bodyPr/>
        <a:lstStyle/>
        <a:p>
          <a:endParaRPr lang="en-US"/>
        </a:p>
      </dgm:t>
    </dgm:pt>
    <dgm:pt modelId="{6EB3B9D2-EC11-4C29-9119-246B6404FF80}">
      <dgm:prSet/>
      <dgm:spPr/>
      <dgm:t>
        <a:bodyPr/>
        <a:lstStyle/>
        <a:p>
          <a:r>
            <a:rPr lang="sv-SE" dirty="0" smtClean="0"/>
            <a:t>Måste partiet styra tillsammans med ett annat parti?</a:t>
          </a:r>
          <a:endParaRPr lang="en-US" dirty="0"/>
        </a:p>
      </dgm:t>
    </dgm:pt>
    <dgm:pt modelId="{ED7D2C79-4E44-4D58-97AA-1FBBC95C3FA9}" type="parTrans" cxnId="{E7402C19-4F6D-45FC-94D6-EB7F9FDE60B4}">
      <dgm:prSet/>
      <dgm:spPr/>
      <dgm:t>
        <a:bodyPr/>
        <a:lstStyle/>
        <a:p>
          <a:endParaRPr lang="en-US"/>
        </a:p>
      </dgm:t>
    </dgm:pt>
    <dgm:pt modelId="{7B6D05E8-6379-4EFA-89C2-0E2F423A9DA9}" type="sibTrans" cxnId="{E7402C19-4F6D-45FC-94D6-EB7F9FDE60B4}">
      <dgm:prSet/>
      <dgm:spPr/>
      <dgm:t>
        <a:bodyPr/>
        <a:lstStyle/>
        <a:p>
          <a:endParaRPr lang="en-US"/>
        </a:p>
      </dgm:t>
    </dgm:pt>
    <dgm:pt modelId="{335F2837-884A-4062-ADA8-9B70E080729F}">
      <dgm:prSet/>
      <dgm:spPr/>
      <dgm:t>
        <a:bodyPr/>
        <a:lstStyle/>
        <a:p>
          <a:r>
            <a:rPr lang="sv-SE" dirty="0" smtClean="0"/>
            <a:t>Hur mycket ska staten ingripa i medborgarens liv? </a:t>
          </a:r>
          <a:endParaRPr lang="en-US" dirty="0"/>
        </a:p>
      </dgm:t>
    </dgm:pt>
    <dgm:pt modelId="{C10682CD-1745-445D-BC65-EEF631FF5231}" type="parTrans" cxnId="{F99113F5-E138-450A-A63E-76F359684605}">
      <dgm:prSet/>
      <dgm:spPr/>
      <dgm:t>
        <a:bodyPr/>
        <a:lstStyle/>
        <a:p>
          <a:endParaRPr lang="en-US"/>
        </a:p>
      </dgm:t>
    </dgm:pt>
    <dgm:pt modelId="{453FA52E-5BEB-40A7-9E48-445601592445}" type="sibTrans" cxnId="{F99113F5-E138-450A-A63E-76F359684605}">
      <dgm:prSet/>
      <dgm:spPr/>
      <dgm:t>
        <a:bodyPr/>
        <a:lstStyle/>
        <a:p>
          <a:endParaRPr lang="en-US"/>
        </a:p>
      </dgm:t>
    </dgm:pt>
    <dgm:pt modelId="{9FF80EB9-6CD9-41DC-A1C0-DB52445475E8}">
      <dgm:prSet/>
      <dgm:spPr/>
      <dgm:t>
        <a:bodyPr/>
        <a:lstStyle/>
        <a:p>
          <a:r>
            <a:rPr lang="sv-SE" dirty="0" smtClean="0"/>
            <a:t>Finns det en konflikt mellan statens intresse och individens intresse?</a:t>
          </a:r>
          <a:endParaRPr lang="en-US" dirty="0"/>
        </a:p>
      </dgm:t>
    </dgm:pt>
    <dgm:pt modelId="{7B33B641-936F-48DB-A5F5-68B112B508E6}" type="parTrans" cxnId="{A0A2803B-7AAF-4856-8E42-71181C5B71DF}">
      <dgm:prSet/>
      <dgm:spPr/>
      <dgm:t>
        <a:bodyPr/>
        <a:lstStyle/>
        <a:p>
          <a:endParaRPr lang="en-US"/>
        </a:p>
      </dgm:t>
    </dgm:pt>
    <dgm:pt modelId="{4EBFCE6B-78F3-4FB6-A659-6C1A7570FA2F}" type="sibTrans" cxnId="{A0A2803B-7AAF-4856-8E42-71181C5B71DF}">
      <dgm:prSet/>
      <dgm:spPr/>
      <dgm:t>
        <a:bodyPr/>
        <a:lstStyle/>
        <a:p>
          <a:endParaRPr lang="en-US"/>
        </a:p>
      </dgm:t>
    </dgm:pt>
    <dgm:pt modelId="{35C5C523-D1A3-4C82-9914-DF65D73AF755}">
      <dgm:prSet/>
      <dgm:spPr/>
      <dgm:t>
        <a:bodyPr/>
        <a:lstStyle/>
        <a:p>
          <a:r>
            <a:rPr lang="sv-SE" dirty="0" smtClean="0"/>
            <a:t>Hur ska ekonomi och näringsliv organiseras?</a:t>
          </a:r>
          <a:endParaRPr lang="en-US" dirty="0"/>
        </a:p>
      </dgm:t>
    </dgm:pt>
    <dgm:pt modelId="{BC5706AB-25F3-4F61-B254-374C85E0D6AD}" type="parTrans" cxnId="{74C8136D-A2C6-4809-90C1-D3DD25DFD154}">
      <dgm:prSet/>
      <dgm:spPr/>
      <dgm:t>
        <a:bodyPr/>
        <a:lstStyle/>
        <a:p>
          <a:endParaRPr lang="en-US"/>
        </a:p>
      </dgm:t>
    </dgm:pt>
    <dgm:pt modelId="{5A0C85FB-C1B5-4961-A425-76F2107D5A40}" type="sibTrans" cxnId="{74C8136D-A2C6-4809-90C1-D3DD25DFD154}">
      <dgm:prSet/>
      <dgm:spPr/>
      <dgm:t>
        <a:bodyPr/>
        <a:lstStyle/>
        <a:p>
          <a:endParaRPr lang="en-US"/>
        </a:p>
      </dgm:t>
    </dgm:pt>
    <dgm:pt modelId="{0C9793D1-0D29-4ED5-B9E5-859488B3D996}">
      <dgm:prSet/>
      <dgm:spPr/>
      <dgm:t>
        <a:bodyPr/>
        <a:lstStyle/>
        <a:p>
          <a:r>
            <a:rPr lang="sv-SE" dirty="0" smtClean="0"/>
            <a:t>Privat eller offentlig sjukvård och skola?</a:t>
          </a:r>
          <a:endParaRPr lang="en-US" dirty="0"/>
        </a:p>
      </dgm:t>
    </dgm:pt>
    <dgm:pt modelId="{E7348718-F1F2-47DC-AC34-E1CEA0310ECA}" type="parTrans" cxnId="{93149CC5-EB13-43F0-9AB4-9FB1676EA0F7}">
      <dgm:prSet/>
      <dgm:spPr/>
      <dgm:t>
        <a:bodyPr/>
        <a:lstStyle/>
        <a:p>
          <a:endParaRPr lang="en-US"/>
        </a:p>
      </dgm:t>
    </dgm:pt>
    <dgm:pt modelId="{B306EACE-77BF-4461-848A-1D50F4C40409}" type="sibTrans" cxnId="{93149CC5-EB13-43F0-9AB4-9FB1676EA0F7}">
      <dgm:prSet/>
      <dgm:spPr/>
      <dgm:t>
        <a:bodyPr/>
        <a:lstStyle/>
        <a:p>
          <a:endParaRPr lang="en-US"/>
        </a:p>
      </dgm:t>
    </dgm:pt>
    <dgm:pt modelId="{92B7B801-D319-4EA2-9691-70C9FB95502A}">
      <dgm:prSet/>
      <dgm:spPr/>
      <dgm:t>
        <a:bodyPr/>
        <a:lstStyle/>
        <a:p>
          <a:r>
            <a:rPr lang="sv-SE" dirty="0" smtClean="0"/>
            <a:t>Höga eller låga skatter.</a:t>
          </a:r>
          <a:endParaRPr lang="en-US" dirty="0"/>
        </a:p>
      </dgm:t>
    </dgm:pt>
    <dgm:pt modelId="{A687D9E5-98E0-449D-A28C-544CDF6A3493}" type="parTrans" cxnId="{41D3FDC1-E39E-4251-854D-9CBADBB35C7E}">
      <dgm:prSet/>
      <dgm:spPr/>
      <dgm:t>
        <a:bodyPr/>
        <a:lstStyle/>
        <a:p>
          <a:endParaRPr lang="en-US"/>
        </a:p>
      </dgm:t>
    </dgm:pt>
    <dgm:pt modelId="{D1D6E2FD-BAD7-4C0F-8D53-7BFA78F25613}" type="sibTrans" cxnId="{41D3FDC1-E39E-4251-854D-9CBADBB35C7E}">
      <dgm:prSet/>
      <dgm:spPr/>
      <dgm:t>
        <a:bodyPr/>
        <a:lstStyle/>
        <a:p>
          <a:endParaRPr lang="en-US"/>
        </a:p>
      </dgm:t>
    </dgm:pt>
    <dgm:pt modelId="{41E64E18-4093-490F-8FA1-A1889CDD56E3}">
      <dgm:prSet/>
      <dgm:spPr/>
      <dgm:t>
        <a:bodyPr/>
        <a:lstStyle/>
        <a:p>
          <a:r>
            <a:rPr lang="sv-SE" dirty="0" smtClean="0"/>
            <a:t>Hur föreställer sig partiet det goda samhället?</a:t>
          </a:r>
          <a:endParaRPr lang="en-US" dirty="0"/>
        </a:p>
      </dgm:t>
    </dgm:pt>
    <dgm:pt modelId="{F6BF9C6B-5841-4A0E-B68C-CA9D0E2E682C}" type="parTrans" cxnId="{A2F31C80-7A23-48CF-A209-384F2C3D5B83}">
      <dgm:prSet/>
      <dgm:spPr/>
      <dgm:t>
        <a:bodyPr/>
        <a:lstStyle/>
        <a:p>
          <a:endParaRPr lang="en-US"/>
        </a:p>
      </dgm:t>
    </dgm:pt>
    <dgm:pt modelId="{20E07B55-10BF-49D1-8AE9-0AC8D93F9222}" type="sibTrans" cxnId="{A2F31C80-7A23-48CF-A209-384F2C3D5B83}">
      <dgm:prSet/>
      <dgm:spPr/>
      <dgm:t>
        <a:bodyPr/>
        <a:lstStyle/>
        <a:p>
          <a:endParaRPr lang="en-US"/>
        </a:p>
      </dgm:t>
    </dgm:pt>
    <dgm:pt modelId="{DA8A4E70-79EB-45BC-B9BC-AD7791F7488F}">
      <dgm:prSet/>
      <dgm:spPr/>
      <dgm:t>
        <a:bodyPr/>
        <a:lstStyle/>
        <a:p>
          <a:r>
            <a:rPr lang="sv-SE" dirty="0" smtClean="0"/>
            <a:t>Vilken ideologi ligger till grund för partiets politik?</a:t>
          </a:r>
          <a:endParaRPr lang="en-US" dirty="0"/>
        </a:p>
      </dgm:t>
    </dgm:pt>
    <dgm:pt modelId="{A31D2C39-1D95-4B2D-80A7-9536AD850967}" type="parTrans" cxnId="{4C4FA0EB-C7C2-4D58-9606-255D6FB94732}">
      <dgm:prSet/>
      <dgm:spPr/>
      <dgm:t>
        <a:bodyPr/>
        <a:lstStyle/>
        <a:p>
          <a:endParaRPr lang="en-US"/>
        </a:p>
      </dgm:t>
    </dgm:pt>
    <dgm:pt modelId="{E6351710-6BD2-4949-89BC-9A54D4068B3F}" type="sibTrans" cxnId="{4C4FA0EB-C7C2-4D58-9606-255D6FB94732}">
      <dgm:prSet/>
      <dgm:spPr/>
      <dgm:t>
        <a:bodyPr/>
        <a:lstStyle/>
        <a:p>
          <a:endParaRPr lang="en-US"/>
        </a:p>
      </dgm:t>
    </dgm:pt>
    <dgm:pt modelId="{905F2DFE-CA03-4652-885F-A6A07B36F977}">
      <dgm:prSet/>
      <dgm:spPr/>
      <dgm:t>
        <a:bodyPr/>
        <a:lstStyle/>
        <a:p>
          <a:r>
            <a:rPr lang="sv-SE" dirty="0" smtClean="0"/>
            <a:t>Hur många procent fick de i de olika valen?</a:t>
          </a:r>
          <a:endParaRPr lang="en-US" dirty="0"/>
        </a:p>
      </dgm:t>
    </dgm:pt>
    <dgm:pt modelId="{E94A1E50-2EBC-4BB4-AA33-3DDFC8504EF2}" type="parTrans" cxnId="{828BC941-F2AA-4C33-BBC8-05BEBCC43AA1}">
      <dgm:prSet/>
      <dgm:spPr/>
      <dgm:t>
        <a:bodyPr/>
        <a:lstStyle/>
        <a:p>
          <a:endParaRPr lang="en-US"/>
        </a:p>
      </dgm:t>
    </dgm:pt>
    <dgm:pt modelId="{49A1F79F-E9E4-4ED5-B639-B9D82DC11077}" type="sibTrans" cxnId="{828BC941-F2AA-4C33-BBC8-05BEBCC43AA1}">
      <dgm:prSet/>
      <dgm:spPr/>
      <dgm:t>
        <a:bodyPr/>
        <a:lstStyle/>
        <a:p>
          <a:endParaRPr lang="en-US"/>
        </a:p>
      </dgm:t>
    </dgm:pt>
    <dgm:pt modelId="{D4799E16-24BA-41E5-A474-8A0AF90AF7D2}">
      <dgm:prSet/>
      <dgm:spPr/>
      <dgm:t>
        <a:bodyPr/>
        <a:lstStyle/>
        <a:p>
          <a:r>
            <a:rPr lang="sv-SE" dirty="0" smtClean="0"/>
            <a:t>Vad har partiet för mål med sin verksamhet? Vad vill dess väljare?  Vad  kan de förbättra  i dagens Sverige?</a:t>
          </a:r>
          <a:endParaRPr lang="en-US" dirty="0"/>
        </a:p>
      </dgm:t>
    </dgm:pt>
    <dgm:pt modelId="{7820BD3F-3496-4428-89E2-DA7ACFB58010}" type="parTrans" cxnId="{A66F5DCF-9ACA-4CFF-8398-287553A6A783}">
      <dgm:prSet/>
      <dgm:spPr/>
      <dgm:t>
        <a:bodyPr/>
        <a:lstStyle/>
        <a:p>
          <a:endParaRPr lang="en-US"/>
        </a:p>
      </dgm:t>
    </dgm:pt>
    <dgm:pt modelId="{717C3A49-D99A-426A-A186-83F04211F3DE}" type="sibTrans" cxnId="{A66F5DCF-9ACA-4CFF-8398-287553A6A783}">
      <dgm:prSet/>
      <dgm:spPr/>
      <dgm:t>
        <a:bodyPr/>
        <a:lstStyle/>
        <a:p>
          <a:endParaRPr lang="en-US"/>
        </a:p>
      </dgm:t>
    </dgm:pt>
    <dgm:pt modelId="{014018DB-EDBA-4DFB-8E36-E4C9C01E0893}" type="pres">
      <dgm:prSet presAssocID="{3ABD7B60-AAC6-4A09-B094-6C21BC1649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6EF80F-ABBF-44DA-AD3E-BF50AAA43B28}" type="pres">
      <dgm:prSet presAssocID="{56DCE1FB-1E67-4998-9110-2AB4C8F781A6}" presName="composite" presStyleCnt="0"/>
      <dgm:spPr/>
    </dgm:pt>
    <dgm:pt modelId="{D5C5C9AD-8D1A-4EFC-B8DF-C45FE321CA18}" type="pres">
      <dgm:prSet presAssocID="{56DCE1FB-1E67-4998-9110-2AB4C8F781A6}" presName="parTx" presStyleLbl="alignNode1" presStyleIdx="0" presStyleCnt="5" custLinFactNeighborX="2636" custLinFactNeighborY="-69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B9625-109B-478A-874A-670934AF492C}" type="pres">
      <dgm:prSet presAssocID="{56DCE1FB-1E67-4998-9110-2AB4C8F781A6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F17E0-91B6-46F7-B173-D5A10BBA6FB2}" type="pres">
      <dgm:prSet presAssocID="{A95D592B-92A3-4249-BFD3-9BD2A8E7CBB4}" presName="space" presStyleCnt="0"/>
      <dgm:spPr/>
    </dgm:pt>
    <dgm:pt modelId="{E2C4AD76-46D9-4EC4-BD34-4E211100AE28}" type="pres">
      <dgm:prSet presAssocID="{DF5C7A54-C82B-4E1A-B3FE-4E2CDAD21A44}" presName="composite" presStyleCnt="0"/>
      <dgm:spPr/>
    </dgm:pt>
    <dgm:pt modelId="{5781A534-5DAD-42AD-BC7B-3901DBCB5814}" type="pres">
      <dgm:prSet presAssocID="{DF5C7A54-C82B-4E1A-B3FE-4E2CDAD21A44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7EEA6-3F50-432C-92EB-5DFE9C811F6C}" type="pres">
      <dgm:prSet presAssocID="{DF5C7A54-C82B-4E1A-B3FE-4E2CDAD21A44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E1328-DD75-4974-9BF1-5DD02A198D8F}" type="pres">
      <dgm:prSet presAssocID="{EA6B16CF-0F33-49A6-A654-C864F74D1998}" presName="space" presStyleCnt="0"/>
      <dgm:spPr/>
    </dgm:pt>
    <dgm:pt modelId="{F20CAA22-080F-4B0C-B819-31B0430059E9}" type="pres">
      <dgm:prSet presAssocID="{C3F9854D-D8E0-4C60-99FF-3512CEB28C4F}" presName="composite" presStyleCnt="0"/>
      <dgm:spPr/>
    </dgm:pt>
    <dgm:pt modelId="{9F9FCDF4-5C08-4B24-942B-2773112F6557}" type="pres">
      <dgm:prSet presAssocID="{C3F9854D-D8E0-4C60-99FF-3512CEB28C4F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F96D8-D6A0-4459-BACD-10F0F33A0B83}" type="pres">
      <dgm:prSet presAssocID="{C3F9854D-D8E0-4C60-99FF-3512CEB28C4F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545E8-226D-4770-9BFD-4F161C8DDE65}" type="pres">
      <dgm:prSet presAssocID="{3B1B6C84-A76F-4B01-8AF4-E056B26AA1F7}" presName="space" presStyleCnt="0"/>
      <dgm:spPr/>
    </dgm:pt>
    <dgm:pt modelId="{923DE61F-A246-4C89-873E-6BB55EDF1289}" type="pres">
      <dgm:prSet presAssocID="{64D031AA-996F-4433-9D7B-57560EA9803F}" presName="composite" presStyleCnt="0"/>
      <dgm:spPr/>
    </dgm:pt>
    <dgm:pt modelId="{2D3CFEC5-94F3-4C3D-B9CA-22DBA8B29CB1}" type="pres">
      <dgm:prSet presAssocID="{64D031AA-996F-4433-9D7B-57560EA9803F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476C2-5F7A-4C33-B3C3-42B7F951DC50}" type="pres">
      <dgm:prSet presAssocID="{64D031AA-996F-4433-9D7B-57560EA9803F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5442C-D81D-496A-8CD3-DD250BEA4B6E}" type="pres">
      <dgm:prSet presAssocID="{0C5320A1-57A6-43CD-9013-83930879B1BC}" presName="space" presStyleCnt="0"/>
      <dgm:spPr/>
    </dgm:pt>
    <dgm:pt modelId="{CDDB642D-7612-4DBB-936B-3B761CB581D5}" type="pres">
      <dgm:prSet presAssocID="{7FC964B6-666B-4EDF-8AE2-A65694D4112B}" presName="composite" presStyleCnt="0"/>
      <dgm:spPr/>
    </dgm:pt>
    <dgm:pt modelId="{E69C3AB0-E9DB-4BC8-94E5-6EB1A0AB5887}" type="pres">
      <dgm:prSet presAssocID="{7FC964B6-666B-4EDF-8AE2-A65694D4112B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70438-1CD9-4F33-9E1D-4E46A15C745A}" type="pres">
      <dgm:prSet presAssocID="{7FC964B6-666B-4EDF-8AE2-A65694D4112B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C2333B-81A0-4EA6-A05F-A67B5528ADF7}" type="presOf" srcId="{35C5C523-D1A3-4C82-9914-DF65D73AF755}" destId="{A4AF96D8-D6A0-4459-BACD-10F0F33A0B83}" srcOrd="0" destOrd="0" presId="urn:microsoft.com/office/officeart/2005/8/layout/hList1"/>
    <dgm:cxn modelId="{EF51BEA8-33A4-4C29-85D5-A4D715AEC65D}" type="presOf" srcId="{6EB3B9D2-EC11-4C29-9119-246B6404FF80}" destId="{057B9625-109B-478A-874A-670934AF492C}" srcOrd="0" destOrd="1" presId="urn:microsoft.com/office/officeart/2005/8/layout/hList1"/>
    <dgm:cxn modelId="{72925C94-224B-4C12-9409-1D4E07450F1D}" type="presOf" srcId="{3E5CDAE6-D6D8-4539-B388-C0BD268366B1}" destId="{057B9625-109B-478A-874A-670934AF492C}" srcOrd="0" destOrd="0" presId="urn:microsoft.com/office/officeart/2005/8/layout/hList1"/>
    <dgm:cxn modelId="{A458B920-FF4A-4A1C-B2E3-F2EF1A9B3A18}" type="presOf" srcId="{DA8A4E70-79EB-45BC-B9BC-AD7791F7488F}" destId="{CB4476C2-5F7A-4C33-B3C3-42B7F951DC50}" srcOrd="0" destOrd="1" presId="urn:microsoft.com/office/officeart/2005/8/layout/hList1"/>
    <dgm:cxn modelId="{93149CC5-EB13-43F0-9AB4-9FB1676EA0F7}" srcId="{C3F9854D-D8E0-4C60-99FF-3512CEB28C4F}" destId="{0C9793D1-0D29-4ED5-B9E5-859488B3D996}" srcOrd="1" destOrd="0" parTransId="{E7348718-F1F2-47DC-AC34-E1CEA0310ECA}" sibTransId="{B306EACE-77BF-4461-848A-1D50F4C40409}"/>
    <dgm:cxn modelId="{B48B6598-E90F-4A99-8F8E-A897D6AD7D31}" type="presOf" srcId="{D4799E16-24BA-41E5-A474-8A0AF90AF7D2}" destId="{68C70438-1CD9-4F33-9E1D-4E46A15C745A}" srcOrd="0" destOrd="0" presId="urn:microsoft.com/office/officeart/2005/8/layout/hList1"/>
    <dgm:cxn modelId="{5352BC07-5CD0-4691-A807-2182F8272557}" srcId="{3ABD7B60-AAC6-4A09-B094-6C21BC164915}" destId="{56DCE1FB-1E67-4998-9110-2AB4C8F781A6}" srcOrd="0" destOrd="0" parTransId="{BF22C271-0B41-4CD4-AE0C-E081258B8A88}" sibTransId="{A95D592B-92A3-4249-BFD3-9BD2A8E7CBB4}"/>
    <dgm:cxn modelId="{74C8136D-A2C6-4809-90C1-D3DD25DFD154}" srcId="{C3F9854D-D8E0-4C60-99FF-3512CEB28C4F}" destId="{35C5C523-D1A3-4C82-9914-DF65D73AF755}" srcOrd="0" destOrd="0" parTransId="{BC5706AB-25F3-4F61-B254-374C85E0D6AD}" sibTransId="{5A0C85FB-C1B5-4961-A425-76F2107D5A40}"/>
    <dgm:cxn modelId="{ACDF2160-6A4A-4295-A5D6-6CCD2FFBB338}" srcId="{3ABD7B60-AAC6-4A09-B094-6C21BC164915}" destId="{64D031AA-996F-4433-9D7B-57560EA9803F}" srcOrd="3" destOrd="0" parTransId="{A985EF14-AEE9-465E-BC8E-DE4BF2E02B0F}" sibTransId="{0C5320A1-57A6-43CD-9013-83930879B1BC}"/>
    <dgm:cxn modelId="{A2F31C80-7A23-48CF-A209-384F2C3D5B83}" srcId="{64D031AA-996F-4433-9D7B-57560EA9803F}" destId="{41E64E18-4093-490F-8FA1-A1889CDD56E3}" srcOrd="0" destOrd="0" parTransId="{F6BF9C6B-5841-4A0E-B68C-CA9D0E2E682C}" sibTransId="{20E07B55-10BF-49D1-8AE9-0AC8D93F9222}"/>
    <dgm:cxn modelId="{E7402C19-4F6D-45FC-94D6-EB7F9FDE60B4}" srcId="{56DCE1FB-1E67-4998-9110-2AB4C8F781A6}" destId="{6EB3B9D2-EC11-4C29-9119-246B6404FF80}" srcOrd="1" destOrd="0" parTransId="{ED7D2C79-4E44-4D58-97AA-1FBBC95C3FA9}" sibTransId="{7B6D05E8-6379-4EFA-89C2-0E2F423A9DA9}"/>
    <dgm:cxn modelId="{A9A58966-9A4A-4D25-8ED9-E9C61B229998}" type="presOf" srcId="{9FF80EB9-6CD9-41DC-A1C0-DB52445475E8}" destId="{78A7EEA6-3F50-432C-92EB-5DFE9C811F6C}" srcOrd="0" destOrd="1" presId="urn:microsoft.com/office/officeart/2005/8/layout/hList1"/>
    <dgm:cxn modelId="{C02FF9C9-71BB-4A25-A799-31C1A25B8906}" type="presOf" srcId="{335F2837-884A-4062-ADA8-9B70E080729F}" destId="{78A7EEA6-3F50-432C-92EB-5DFE9C811F6C}" srcOrd="0" destOrd="0" presId="urn:microsoft.com/office/officeart/2005/8/layout/hList1"/>
    <dgm:cxn modelId="{F99113F5-E138-450A-A63E-76F359684605}" srcId="{DF5C7A54-C82B-4E1A-B3FE-4E2CDAD21A44}" destId="{335F2837-884A-4062-ADA8-9B70E080729F}" srcOrd="0" destOrd="0" parTransId="{C10682CD-1745-445D-BC65-EEF631FF5231}" sibTransId="{453FA52E-5BEB-40A7-9E48-445601592445}"/>
    <dgm:cxn modelId="{A66F5DCF-9ACA-4CFF-8398-287553A6A783}" srcId="{7FC964B6-666B-4EDF-8AE2-A65694D4112B}" destId="{D4799E16-24BA-41E5-A474-8A0AF90AF7D2}" srcOrd="0" destOrd="0" parTransId="{7820BD3F-3496-4428-89E2-DA7ACFB58010}" sibTransId="{717C3A49-D99A-426A-A186-83F04211F3DE}"/>
    <dgm:cxn modelId="{741DCFE7-D168-422A-AE75-12196F09A6DB}" type="presOf" srcId="{0C9793D1-0D29-4ED5-B9E5-859488B3D996}" destId="{A4AF96D8-D6A0-4459-BACD-10F0F33A0B83}" srcOrd="0" destOrd="1" presId="urn:microsoft.com/office/officeart/2005/8/layout/hList1"/>
    <dgm:cxn modelId="{4C4FA0EB-C7C2-4D58-9606-255D6FB94732}" srcId="{64D031AA-996F-4433-9D7B-57560EA9803F}" destId="{DA8A4E70-79EB-45BC-B9BC-AD7791F7488F}" srcOrd="1" destOrd="0" parTransId="{A31D2C39-1D95-4B2D-80A7-9536AD850967}" sibTransId="{E6351710-6BD2-4949-89BC-9A54D4068B3F}"/>
    <dgm:cxn modelId="{9B0919B2-174E-4CFC-84C6-9830FA3239D3}" type="presOf" srcId="{41E64E18-4093-490F-8FA1-A1889CDD56E3}" destId="{CB4476C2-5F7A-4C33-B3C3-42B7F951DC50}" srcOrd="0" destOrd="0" presId="urn:microsoft.com/office/officeart/2005/8/layout/hList1"/>
    <dgm:cxn modelId="{9A413F45-280E-445B-8FF4-48DF3E8D1908}" type="presOf" srcId="{64D031AA-996F-4433-9D7B-57560EA9803F}" destId="{2D3CFEC5-94F3-4C3D-B9CA-22DBA8B29CB1}" srcOrd="0" destOrd="0" presId="urn:microsoft.com/office/officeart/2005/8/layout/hList1"/>
    <dgm:cxn modelId="{2626424C-634C-46C5-A94F-EA916194D847}" srcId="{3ABD7B60-AAC6-4A09-B094-6C21BC164915}" destId="{DF5C7A54-C82B-4E1A-B3FE-4E2CDAD21A44}" srcOrd="1" destOrd="0" parTransId="{C5E29282-7B82-46C1-BF4B-91F4C1E5F216}" sibTransId="{EA6B16CF-0F33-49A6-A654-C864F74D1998}"/>
    <dgm:cxn modelId="{16319D29-908B-423E-BEE8-CB1D0C6D9D1A}" srcId="{3ABD7B60-AAC6-4A09-B094-6C21BC164915}" destId="{C3F9854D-D8E0-4C60-99FF-3512CEB28C4F}" srcOrd="2" destOrd="0" parTransId="{85870814-1C1F-443B-A458-6DC6013EE9F0}" sibTransId="{3B1B6C84-A76F-4B01-8AF4-E056B26AA1F7}"/>
    <dgm:cxn modelId="{828BC941-F2AA-4C33-BBC8-05BEBCC43AA1}" srcId="{56DCE1FB-1E67-4998-9110-2AB4C8F781A6}" destId="{905F2DFE-CA03-4652-885F-A6A07B36F977}" srcOrd="2" destOrd="0" parTransId="{E94A1E50-2EBC-4BB4-AA33-3DDFC8504EF2}" sibTransId="{49A1F79F-E9E4-4ED5-B639-B9D82DC11077}"/>
    <dgm:cxn modelId="{17C55DA4-2B10-455B-ADC5-3BA02714B0B2}" type="presOf" srcId="{56DCE1FB-1E67-4998-9110-2AB4C8F781A6}" destId="{D5C5C9AD-8D1A-4EFC-B8DF-C45FE321CA18}" srcOrd="0" destOrd="0" presId="urn:microsoft.com/office/officeart/2005/8/layout/hList1"/>
    <dgm:cxn modelId="{B456A362-D99A-4FE6-82BA-C2C4AA59B266}" srcId="{3ABD7B60-AAC6-4A09-B094-6C21BC164915}" destId="{7FC964B6-666B-4EDF-8AE2-A65694D4112B}" srcOrd="4" destOrd="0" parTransId="{A258278D-820F-46DF-BCEF-4466C6B8F853}" sibTransId="{B59B750F-D9C9-4644-966D-9564332046B2}"/>
    <dgm:cxn modelId="{3C53AAED-A591-4D98-8801-31F9195E5C81}" type="presOf" srcId="{92B7B801-D319-4EA2-9691-70C9FB95502A}" destId="{A4AF96D8-D6A0-4459-BACD-10F0F33A0B83}" srcOrd="0" destOrd="2" presId="urn:microsoft.com/office/officeart/2005/8/layout/hList1"/>
    <dgm:cxn modelId="{CC81CC9C-84EC-4F3F-A617-EEFD6C04E35D}" type="presOf" srcId="{905F2DFE-CA03-4652-885F-A6A07B36F977}" destId="{057B9625-109B-478A-874A-670934AF492C}" srcOrd="0" destOrd="2" presId="urn:microsoft.com/office/officeart/2005/8/layout/hList1"/>
    <dgm:cxn modelId="{C89F9641-43B4-4A7F-A785-D5D5D72C3378}" type="presOf" srcId="{7FC964B6-666B-4EDF-8AE2-A65694D4112B}" destId="{E69C3AB0-E9DB-4BC8-94E5-6EB1A0AB5887}" srcOrd="0" destOrd="0" presId="urn:microsoft.com/office/officeart/2005/8/layout/hList1"/>
    <dgm:cxn modelId="{ABB3932B-CAF4-4D95-BBCC-DDDAC518D526}" type="presOf" srcId="{C3F9854D-D8E0-4C60-99FF-3512CEB28C4F}" destId="{9F9FCDF4-5C08-4B24-942B-2773112F6557}" srcOrd="0" destOrd="0" presId="urn:microsoft.com/office/officeart/2005/8/layout/hList1"/>
    <dgm:cxn modelId="{25AB9CD2-21B7-436F-B8D2-9C2E5DF00EB4}" type="presOf" srcId="{3ABD7B60-AAC6-4A09-B094-6C21BC164915}" destId="{014018DB-EDBA-4DFB-8E36-E4C9C01E0893}" srcOrd="0" destOrd="0" presId="urn:microsoft.com/office/officeart/2005/8/layout/hList1"/>
    <dgm:cxn modelId="{478D73A3-70B5-43E3-9610-4E1942E62D3E}" srcId="{56DCE1FB-1E67-4998-9110-2AB4C8F781A6}" destId="{3E5CDAE6-D6D8-4539-B388-C0BD268366B1}" srcOrd="0" destOrd="0" parTransId="{9F356B69-B2B7-4217-9520-11E25E190470}" sibTransId="{E4758D99-0762-4651-BAAA-1FAB0C61439C}"/>
    <dgm:cxn modelId="{86D4351B-98B8-4111-B356-3343DB403747}" type="presOf" srcId="{DF5C7A54-C82B-4E1A-B3FE-4E2CDAD21A44}" destId="{5781A534-5DAD-42AD-BC7B-3901DBCB5814}" srcOrd="0" destOrd="0" presId="urn:microsoft.com/office/officeart/2005/8/layout/hList1"/>
    <dgm:cxn modelId="{A0A2803B-7AAF-4856-8E42-71181C5B71DF}" srcId="{DF5C7A54-C82B-4E1A-B3FE-4E2CDAD21A44}" destId="{9FF80EB9-6CD9-41DC-A1C0-DB52445475E8}" srcOrd="1" destOrd="0" parTransId="{7B33B641-936F-48DB-A5F5-68B112B508E6}" sibTransId="{4EBFCE6B-78F3-4FB6-A659-6C1A7570FA2F}"/>
    <dgm:cxn modelId="{41D3FDC1-E39E-4251-854D-9CBADBB35C7E}" srcId="{C3F9854D-D8E0-4C60-99FF-3512CEB28C4F}" destId="{92B7B801-D319-4EA2-9691-70C9FB95502A}" srcOrd="2" destOrd="0" parTransId="{A687D9E5-98E0-449D-A28C-544CDF6A3493}" sibTransId="{D1D6E2FD-BAD7-4C0F-8D53-7BFA78F25613}"/>
    <dgm:cxn modelId="{75587FCA-28B4-4C94-80DB-5E726DECE68A}" type="presParOf" srcId="{014018DB-EDBA-4DFB-8E36-E4C9C01E0893}" destId="{E86EF80F-ABBF-44DA-AD3E-BF50AAA43B28}" srcOrd="0" destOrd="0" presId="urn:microsoft.com/office/officeart/2005/8/layout/hList1"/>
    <dgm:cxn modelId="{695E09CA-BEE3-4DF0-95C9-B2B13755C967}" type="presParOf" srcId="{E86EF80F-ABBF-44DA-AD3E-BF50AAA43B28}" destId="{D5C5C9AD-8D1A-4EFC-B8DF-C45FE321CA18}" srcOrd="0" destOrd="0" presId="urn:microsoft.com/office/officeart/2005/8/layout/hList1"/>
    <dgm:cxn modelId="{182651BC-58EF-44D6-8C74-CE97670AE795}" type="presParOf" srcId="{E86EF80F-ABBF-44DA-AD3E-BF50AAA43B28}" destId="{057B9625-109B-478A-874A-670934AF492C}" srcOrd="1" destOrd="0" presId="urn:microsoft.com/office/officeart/2005/8/layout/hList1"/>
    <dgm:cxn modelId="{838E8E46-30D4-42F1-B2A0-2FCDAA152074}" type="presParOf" srcId="{014018DB-EDBA-4DFB-8E36-E4C9C01E0893}" destId="{FC2F17E0-91B6-46F7-B173-D5A10BBA6FB2}" srcOrd="1" destOrd="0" presId="urn:microsoft.com/office/officeart/2005/8/layout/hList1"/>
    <dgm:cxn modelId="{09E2AAB2-B6F3-4E37-8A0D-8EC0579EB701}" type="presParOf" srcId="{014018DB-EDBA-4DFB-8E36-E4C9C01E0893}" destId="{E2C4AD76-46D9-4EC4-BD34-4E211100AE28}" srcOrd="2" destOrd="0" presId="urn:microsoft.com/office/officeart/2005/8/layout/hList1"/>
    <dgm:cxn modelId="{FC7D39AE-BF28-4BF8-8DB5-91EAC5978A05}" type="presParOf" srcId="{E2C4AD76-46D9-4EC4-BD34-4E211100AE28}" destId="{5781A534-5DAD-42AD-BC7B-3901DBCB5814}" srcOrd="0" destOrd="0" presId="urn:microsoft.com/office/officeart/2005/8/layout/hList1"/>
    <dgm:cxn modelId="{C758D636-C9F7-4A21-8632-722C5822A1CA}" type="presParOf" srcId="{E2C4AD76-46D9-4EC4-BD34-4E211100AE28}" destId="{78A7EEA6-3F50-432C-92EB-5DFE9C811F6C}" srcOrd="1" destOrd="0" presId="urn:microsoft.com/office/officeart/2005/8/layout/hList1"/>
    <dgm:cxn modelId="{A3C00EBB-28A1-4A2B-B347-D8F0B94CD5CB}" type="presParOf" srcId="{014018DB-EDBA-4DFB-8E36-E4C9C01E0893}" destId="{5A0E1328-DD75-4974-9BF1-5DD02A198D8F}" srcOrd="3" destOrd="0" presId="urn:microsoft.com/office/officeart/2005/8/layout/hList1"/>
    <dgm:cxn modelId="{6A624AB4-08B4-49B5-BAF1-79AC0891E651}" type="presParOf" srcId="{014018DB-EDBA-4DFB-8E36-E4C9C01E0893}" destId="{F20CAA22-080F-4B0C-B819-31B0430059E9}" srcOrd="4" destOrd="0" presId="urn:microsoft.com/office/officeart/2005/8/layout/hList1"/>
    <dgm:cxn modelId="{2DD768D2-9C6E-4EF1-BEC1-048F3F2AF445}" type="presParOf" srcId="{F20CAA22-080F-4B0C-B819-31B0430059E9}" destId="{9F9FCDF4-5C08-4B24-942B-2773112F6557}" srcOrd="0" destOrd="0" presId="urn:microsoft.com/office/officeart/2005/8/layout/hList1"/>
    <dgm:cxn modelId="{8DA1F27E-FF02-411F-94F9-E50902E8E74F}" type="presParOf" srcId="{F20CAA22-080F-4B0C-B819-31B0430059E9}" destId="{A4AF96D8-D6A0-4459-BACD-10F0F33A0B83}" srcOrd="1" destOrd="0" presId="urn:microsoft.com/office/officeart/2005/8/layout/hList1"/>
    <dgm:cxn modelId="{50424D6C-44E4-4C34-A15B-40022B152E03}" type="presParOf" srcId="{014018DB-EDBA-4DFB-8E36-E4C9C01E0893}" destId="{E06545E8-226D-4770-9BFD-4F161C8DDE65}" srcOrd="5" destOrd="0" presId="urn:microsoft.com/office/officeart/2005/8/layout/hList1"/>
    <dgm:cxn modelId="{9D7ED579-645D-4221-B62A-4D8A2F7E452D}" type="presParOf" srcId="{014018DB-EDBA-4DFB-8E36-E4C9C01E0893}" destId="{923DE61F-A246-4C89-873E-6BB55EDF1289}" srcOrd="6" destOrd="0" presId="urn:microsoft.com/office/officeart/2005/8/layout/hList1"/>
    <dgm:cxn modelId="{CE2D5FE9-4FE9-449D-9CFA-9846DC3C7B39}" type="presParOf" srcId="{923DE61F-A246-4C89-873E-6BB55EDF1289}" destId="{2D3CFEC5-94F3-4C3D-B9CA-22DBA8B29CB1}" srcOrd="0" destOrd="0" presId="urn:microsoft.com/office/officeart/2005/8/layout/hList1"/>
    <dgm:cxn modelId="{8E3B45B6-57BE-48E5-8431-5AA7A949E3D9}" type="presParOf" srcId="{923DE61F-A246-4C89-873E-6BB55EDF1289}" destId="{CB4476C2-5F7A-4C33-B3C3-42B7F951DC50}" srcOrd="1" destOrd="0" presId="urn:microsoft.com/office/officeart/2005/8/layout/hList1"/>
    <dgm:cxn modelId="{D2CD326E-F9B6-44B0-A3D5-3993B3247D58}" type="presParOf" srcId="{014018DB-EDBA-4DFB-8E36-E4C9C01E0893}" destId="{96C5442C-D81D-496A-8CD3-DD250BEA4B6E}" srcOrd="7" destOrd="0" presId="urn:microsoft.com/office/officeart/2005/8/layout/hList1"/>
    <dgm:cxn modelId="{64253126-C392-44AC-B554-5A954248FA22}" type="presParOf" srcId="{014018DB-EDBA-4DFB-8E36-E4C9C01E0893}" destId="{CDDB642D-7612-4DBB-936B-3B761CB581D5}" srcOrd="8" destOrd="0" presId="urn:microsoft.com/office/officeart/2005/8/layout/hList1"/>
    <dgm:cxn modelId="{99335C58-FC26-4650-B0F5-B2E416FB5AA2}" type="presParOf" srcId="{CDDB642D-7612-4DBB-936B-3B761CB581D5}" destId="{E69C3AB0-E9DB-4BC8-94E5-6EB1A0AB5887}" srcOrd="0" destOrd="0" presId="urn:microsoft.com/office/officeart/2005/8/layout/hList1"/>
    <dgm:cxn modelId="{F3D3642F-7E2A-4C42-B3D9-3D6E0EC4B164}" type="presParOf" srcId="{CDDB642D-7612-4DBB-936B-3B761CB581D5}" destId="{68C70438-1CD9-4F33-9E1D-4E46A15C745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09C610-9022-4DC2-97FA-383233F7CB4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E9D427-27B9-40FF-9DD0-93F4D1116839}">
      <dgm:prSet phldrT="[Text]"/>
      <dgm:spPr/>
      <dgm:t>
        <a:bodyPr/>
        <a:lstStyle/>
        <a:p>
          <a:r>
            <a:rPr lang="sv-SE" dirty="0" smtClean="0"/>
            <a:t>Vänster</a:t>
          </a:r>
          <a:endParaRPr lang="en-US" dirty="0"/>
        </a:p>
      </dgm:t>
    </dgm:pt>
    <dgm:pt modelId="{15B272DE-6EBC-44FB-8C58-A9BDDC2AC89E}" type="parTrans" cxnId="{D1EA6BB7-30DC-4E36-912B-3A2D062EB811}">
      <dgm:prSet/>
      <dgm:spPr/>
      <dgm:t>
        <a:bodyPr/>
        <a:lstStyle/>
        <a:p>
          <a:endParaRPr lang="en-US"/>
        </a:p>
      </dgm:t>
    </dgm:pt>
    <dgm:pt modelId="{7CB2FFB4-90F5-4DED-8AB8-ACBD48B39B68}" type="sibTrans" cxnId="{D1EA6BB7-30DC-4E36-912B-3A2D062EB811}">
      <dgm:prSet/>
      <dgm:spPr/>
      <dgm:t>
        <a:bodyPr/>
        <a:lstStyle/>
        <a:p>
          <a:endParaRPr lang="en-US"/>
        </a:p>
      </dgm:t>
    </dgm:pt>
    <dgm:pt modelId="{18C10ADB-20A0-448A-A495-D3610555FEC9}">
      <dgm:prSet phldrT="[Text]"/>
      <dgm:spPr/>
      <dgm:t>
        <a:bodyPr/>
        <a:lstStyle/>
        <a:p>
          <a:r>
            <a:rPr lang="sv-SE" dirty="0" smtClean="0"/>
            <a:t>Starkt statligt styre. </a:t>
          </a:r>
          <a:endParaRPr lang="en-US" dirty="0"/>
        </a:p>
      </dgm:t>
    </dgm:pt>
    <dgm:pt modelId="{1843D534-8803-4CD9-BAB9-7063C7A839BB}" type="parTrans" cxnId="{355F0CBB-88C2-46F8-90E6-C1A5647A80A4}">
      <dgm:prSet/>
      <dgm:spPr/>
      <dgm:t>
        <a:bodyPr/>
        <a:lstStyle/>
        <a:p>
          <a:endParaRPr lang="en-US"/>
        </a:p>
      </dgm:t>
    </dgm:pt>
    <dgm:pt modelId="{56E40E5D-316E-4DDA-863E-48D5F1B37E7A}" type="sibTrans" cxnId="{355F0CBB-88C2-46F8-90E6-C1A5647A80A4}">
      <dgm:prSet/>
      <dgm:spPr/>
      <dgm:t>
        <a:bodyPr/>
        <a:lstStyle/>
        <a:p>
          <a:endParaRPr lang="en-US"/>
        </a:p>
      </dgm:t>
    </dgm:pt>
    <dgm:pt modelId="{F8D0BA1C-65D5-4222-A329-421299870D27}">
      <dgm:prSet phldrT="[Text]"/>
      <dgm:spPr/>
      <dgm:t>
        <a:bodyPr/>
        <a:lstStyle/>
        <a:p>
          <a:r>
            <a:rPr lang="sv-SE" dirty="0" smtClean="0"/>
            <a:t>Mitten</a:t>
          </a:r>
          <a:endParaRPr lang="en-US" dirty="0"/>
        </a:p>
      </dgm:t>
    </dgm:pt>
    <dgm:pt modelId="{301B51F0-89EE-4E3A-ACAB-244C9839432B}" type="parTrans" cxnId="{B5551E1F-D66D-41E4-9D88-D1D94D68EF62}">
      <dgm:prSet/>
      <dgm:spPr/>
      <dgm:t>
        <a:bodyPr/>
        <a:lstStyle/>
        <a:p>
          <a:endParaRPr lang="en-US"/>
        </a:p>
      </dgm:t>
    </dgm:pt>
    <dgm:pt modelId="{673D2AEC-6729-4241-B3BD-42DFF8A460AC}" type="sibTrans" cxnId="{B5551E1F-D66D-41E4-9D88-D1D94D68EF62}">
      <dgm:prSet/>
      <dgm:spPr/>
      <dgm:t>
        <a:bodyPr/>
        <a:lstStyle/>
        <a:p>
          <a:endParaRPr lang="en-US"/>
        </a:p>
      </dgm:t>
    </dgm:pt>
    <dgm:pt modelId="{7BB8EE24-EEB5-4499-8C8F-33E8BDD18C3A}">
      <dgm:prSet phldrT="[Text]"/>
      <dgm:spPr/>
      <dgm:t>
        <a:bodyPr/>
        <a:lstStyle/>
        <a:p>
          <a:r>
            <a:rPr lang="sv-SE" dirty="0" smtClean="0"/>
            <a:t>Staten ska sörja för individens mest grundläggande behov. Men individens frihet är viktigare än majoritetens eller  statens intressen.</a:t>
          </a:r>
          <a:endParaRPr lang="en-US" dirty="0"/>
        </a:p>
      </dgm:t>
    </dgm:pt>
    <dgm:pt modelId="{C50447D0-FC93-4F1D-97BD-5A037A92BA98}" type="parTrans" cxnId="{1601586B-2D68-482B-AF7D-96E2A59B2047}">
      <dgm:prSet/>
      <dgm:spPr/>
      <dgm:t>
        <a:bodyPr/>
        <a:lstStyle/>
        <a:p>
          <a:endParaRPr lang="en-US"/>
        </a:p>
      </dgm:t>
    </dgm:pt>
    <dgm:pt modelId="{D2278964-0910-425C-B436-61E58B944513}" type="sibTrans" cxnId="{1601586B-2D68-482B-AF7D-96E2A59B2047}">
      <dgm:prSet/>
      <dgm:spPr/>
      <dgm:t>
        <a:bodyPr/>
        <a:lstStyle/>
        <a:p>
          <a:endParaRPr lang="en-US"/>
        </a:p>
      </dgm:t>
    </dgm:pt>
    <dgm:pt modelId="{1286A010-EC0F-479A-8DEA-673BF6A314C8}">
      <dgm:prSet phldrT="[Text]"/>
      <dgm:spPr/>
      <dgm:t>
        <a:bodyPr/>
        <a:lstStyle/>
        <a:p>
          <a:r>
            <a:rPr lang="sv-SE" dirty="0" err="1" smtClean="0"/>
            <a:t>Liberalismen-</a:t>
          </a:r>
          <a:r>
            <a:rPr lang="sv-SE" dirty="0" smtClean="0"/>
            <a:t> större möjligheter för företag och individ att bestämma över sina egna resurser.</a:t>
          </a:r>
          <a:endParaRPr lang="en-US" dirty="0"/>
        </a:p>
      </dgm:t>
    </dgm:pt>
    <dgm:pt modelId="{68C58898-C2FA-409F-937C-ACB5383068C5}" type="parTrans" cxnId="{0BFEEABD-5C5C-4C1F-AAEE-AF908EB7ED78}">
      <dgm:prSet/>
      <dgm:spPr/>
      <dgm:t>
        <a:bodyPr/>
        <a:lstStyle/>
        <a:p>
          <a:endParaRPr lang="en-US"/>
        </a:p>
      </dgm:t>
    </dgm:pt>
    <dgm:pt modelId="{8C3E8384-8481-4C44-B376-2D492764CE0D}" type="sibTrans" cxnId="{0BFEEABD-5C5C-4C1F-AAEE-AF908EB7ED78}">
      <dgm:prSet/>
      <dgm:spPr/>
      <dgm:t>
        <a:bodyPr/>
        <a:lstStyle/>
        <a:p>
          <a:endParaRPr lang="en-US"/>
        </a:p>
      </dgm:t>
    </dgm:pt>
    <dgm:pt modelId="{415BCAB6-F5E0-48DA-AB13-E14F10E3B9E1}">
      <dgm:prSet phldrT="[Text]"/>
      <dgm:spPr/>
      <dgm:t>
        <a:bodyPr/>
        <a:lstStyle/>
        <a:p>
          <a:r>
            <a:rPr lang="sv-SE" dirty="0" smtClean="0"/>
            <a:t>Höger</a:t>
          </a:r>
          <a:endParaRPr lang="en-US" dirty="0"/>
        </a:p>
      </dgm:t>
    </dgm:pt>
    <dgm:pt modelId="{4B5E076A-573B-4A07-B5FE-88AEC3489B52}" type="parTrans" cxnId="{C8A17C71-9146-4B85-BE28-6B1385697DF8}">
      <dgm:prSet/>
      <dgm:spPr/>
      <dgm:t>
        <a:bodyPr/>
        <a:lstStyle/>
        <a:p>
          <a:endParaRPr lang="en-US"/>
        </a:p>
      </dgm:t>
    </dgm:pt>
    <dgm:pt modelId="{C8E4D531-E4A0-4324-959A-21C77E508DE1}" type="sibTrans" cxnId="{C8A17C71-9146-4B85-BE28-6B1385697DF8}">
      <dgm:prSet/>
      <dgm:spPr/>
      <dgm:t>
        <a:bodyPr/>
        <a:lstStyle/>
        <a:p>
          <a:endParaRPr lang="en-US"/>
        </a:p>
      </dgm:t>
    </dgm:pt>
    <dgm:pt modelId="{3AA871F2-76A6-45DE-8FE3-42A0CD81CB44}">
      <dgm:prSet phldrT="[Text]"/>
      <dgm:spPr/>
      <dgm:t>
        <a:bodyPr/>
        <a:lstStyle/>
        <a:p>
          <a:r>
            <a:rPr lang="sv-SE" dirty="0" smtClean="0"/>
            <a:t>Nationens och staten bästa står över individens intresse. </a:t>
          </a:r>
          <a:endParaRPr lang="en-US" dirty="0"/>
        </a:p>
      </dgm:t>
    </dgm:pt>
    <dgm:pt modelId="{A2AA76C8-F8BD-4E68-87A9-EDE2BEF8739A}" type="parTrans" cxnId="{DA002984-445F-4BAF-BDA7-2F6B50106C53}">
      <dgm:prSet/>
      <dgm:spPr/>
      <dgm:t>
        <a:bodyPr/>
        <a:lstStyle/>
        <a:p>
          <a:endParaRPr lang="en-US"/>
        </a:p>
      </dgm:t>
    </dgm:pt>
    <dgm:pt modelId="{62CCCAAB-64B9-44BE-8328-657DFD4C38DE}" type="sibTrans" cxnId="{DA002984-445F-4BAF-BDA7-2F6B50106C53}">
      <dgm:prSet/>
      <dgm:spPr/>
      <dgm:t>
        <a:bodyPr/>
        <a:lstStyle/>
        <a:p>
          <a:endParaRPr lang="en-US"/>
        </a:p>
      </dgm:t>
    </dgm:pt>
    <dgm:pt modelId="{B2BA8A72-1A3A-47E0-ABA1-E73ECA3CEB0B}">
      <dgm:prSet phldrT="[Text]"/>
      <dgm:spPr/>
      <dgm:t>
        <a:bodyPr/>
        <a:lstStyle/>
        <a:p>
          <a:r>
            <a:rPr lang="sv-SE" dirty="0" smtClean="0"/>
            <a:t>Staten ska se till individens bästa. </a:t>
          </a:r>
          <a:endParaRPr lang="en-US" dirty="0"/>
        </a:p>
      </dgm:t>
    </dgm:pt>
    <dgm:pt modelId="{B58476DA-759C-4B9B-9746-FB42CD6DCC97}" type="parTrans" cxnId="{25CCE93A-1266-43C6-B505-5A95BCE469A9}">
      <dgm:prSet/>
      <dgm:spPr/>
      <dgm:t>
        <a:bodyPr/>
        <a:lstStyle/>
        <a:p>
          <a:endParaRPr lang="en-US"/>
        </a:p>
      </dgm:t>
    </dgm:pt>
    <dgm:pt modelId="{28B54621-E35E-446D-B351-73C63C1B5C9C}" type="sibTrans" cxnId="{25CCE93A-1266-43C6-B505-5A95BCE469A9}">
      <dgm:prSet/>
      <dgm:spPr/>
      <dgm:t>
        <a:bodyPr/>
        <a:lstStyle/>
        <a:p>
          <a:endParaRPr lang="en-US"/>
        </a:p>
      </dgm:t>
    </dgm:pt>
    <dgm:pt modelId="{4D7EBBFA-B473-4346-A714-54429C6F96A2}">
      <dgm:prSet phldrT="[Text]"/>
      <dgm:spPr/>
      <dgm:t>
        <a:bodyPr/>
        <a:lstStyle/>
        <a:p>
          <a:r>
            <a:rPr lang="sv-SE" dirty="0" smtClean="0"/>
            <a:t>Alla ska bidra till att alla ska få lika resurser.</a:t>
          </a:r>
          <a:endParaRPr lang="en-US" dirty="0"/>
        </a:p>
      </dgm:t>
    </dgm:pt>
    <dgm:pt modelId="{9A100FBF-EB78-45EC-95ED-005D12896777}" type="parTrans" cxnId="{A2EAB6B8-544B-4375-93E9-B050174CD976}">
      <dgm:prSet/>
      <dgm:spPr/>
    </dgm:pt>
    <dgm:pt modelId="{CBCD3A0E-2EA4-45BA-92DD-521F46194DD8}" type="sibTrans" cxnId="{A2EAB6B8-544B-4375-93E9-B050174CD976}">
      <dgm:prSet/>
      <dgm:spPr/>
    </dgm:pt>
    <dgm:pt modelId="{CA89B38A-F99A-4439-A243-3024A3D5E53E}">
      <dgm:prSet phldrT="[Text]"/>
      <dgm:spPr/>
      <dgm:t>
        <a:bodyPr/>
        <a:lstStyle/>
        <a:p>
          <a:r>
            <a:rPr lang="sv-SE" dirty="0" smtClean="0"/>
            <a:t>. I extrema fall går allt du tjänar till staten.  (kommunism- socialism)</a:t>
          </a:r>
          <a:endParaRPr lang="en-US" dirty="0"/>
        </a:p>
      </dgm:t>
    </dgm:pt>
    <dgm:pt modelId="{3DB574B4-A70A-4C79-A95F-1F9DA116CCD7}" type="parTrans" cxnId="{B10A2028-E1D9-421B-BD55-B26643D25D0B}">
      <dgm:prSet/>
      <dgm:spPr/>
    </dgm:pt>
    <dgm:pt modelId="{1E05E983-E809-43FE-84EE-64146B156B48}" type="sibTrans" cxnId="{B10A2028-E1D9-421B-BD55-B26643D25D0B}">
      <dgm:prSet/>
      <dgm:spPr/>
    </dgm:pt>
    <dgm:pt modelId="{13187126-3CB0-4647-B815-47D1A7A103A5}">
      <dgm:prSet phldrT="[Text]"/>
      <dgm:spPr/>
      <dgm:t>
        <a:bodyPr/>
        <a:lstStyle/>
        <a:p>
          <a:r>
            <a:rPr lang="sv-SE" dirty="0" smtClean="0"/>
            <a:t>Kärnfamiljen är viktig</a:t>
          </a:r>
          <a:endParaRPr lang="en-US" dirty="0"/>
        </a:p>
      </dgm:t>
    </dgm:pt>
    <dgm:pt modelId="{251E9204-ACD0-42F8-A276-83F01CCC9106}" type="parTrans" cxnId="{8DC2B935-AFA2-40D5-A52B-87AA656A5C3D}">
      <dgm:prSet/>
      <dgm:spPr/>
    </dgm:pt>
    <dgm:pt modelId="{6872187C-685B-43E6-9C28-9DF423406FB6}" type="sibTrans" cxnId="{8DC2B935-AFA2-40D5-A52B-87AA656A5C3D}">
      <dgm:prSet/>
      <dgm:spPr/>
    </dgm:pt>
    <dgm:pt modelId="{2793E6DC-005B-40F2-96B2-078A65BB1CE9}">
      <dgm:prSet phldrT="[Text]"/>
      <dgm:spPr/>
      <dgm:t>
        <a:bodyPr/>
        <a:lstStyle/>
        <a:p>
          <a:r>
            <a:rPr lang="sv-SE" dirty="0" smtClean="0"/>
            <a:t> stark militär för att skydda nationen</a:t>
          </a:r>
          <a:endParaRPr lang="en-US" dirty="0"/>
        </a:p>
      </dgm:t>
    </dgm:pt>
    <dgm:pt modelId="{C6350B64-F508-4977-82C0-66EFC9C94559}" type="parTrans" cxnId="{914B9203-7063-4527-A50A-0A7853F3E452}">
      <dgm:prSet/>
      <dgm:spPr/>
    </dgm:pt>
    <dgm:pt modelId="{8E1BA9F1-B062-4006-8BFC-9AC1F23F4973}" type="sibTrans" cxnId="{914B9203-7063-4527-A50A-0A7853F3E452}">
      <dgm:prSet/>
      <dgm:spPr/>
    </dgm:pt>
    <dgm:pt modelId="{7C0BFCC0-F601-46EA-BF0F-C397CC8FC909}">
      <dgm:prSet phldrT="[Text]"/>
      <dgm:spPr/>
      <dgm:t>
        <a:bodyPr/>
        <a:lstStyle/>
        <a:p>
          <a:r>
            <a:rPr lang="sv-SE" dirty="0" smtClean="0"/>
            <a:t> Moraliska (religiösa) frågor som abort och preventivmedel</a:t>
          </a:r>
          <a:endParaRPr lang="en-US" dirty="0"/>
        </a:p>
      </dgm:t>
    </dgm:pt>
    <dgm:pt modelId="{9BEF9D33-1735-480D-BEDA-46C1672CB9AA}" type="parTrans" cxnId="{C079727E-9D2F-45CF-AFDC-507FBFD4D06C}">
      <dgm:prSet/>
      <dgm:spPr/>
    </dgm:pt>
    <dgm:pt modelId="{91B7AA46-6481-492E-A4D1-7BA4F13D8793}" type="sibTrans" cxnId="{C079727E-9D2F-45CF-AFDC-507FBFD4D06C}">
      <dgm:prSet/>
      <dgm:spPr/>
    </dgm:pt>
    <dgm:pt modelId="{FCC24422-892E-4014-B4AA-BA0F12E623E9}">
      <dgm:prSet phldrT="[Text]"/>
      <dgm:spPr/>
      <dgm:t>
        <a:bodyPr/>
        <a:lstStyle/>
        <a:p>
          <a:r>
            <a:rPr lang="sv-SE" dirty="0" smtClean="0"/>
            <a:t>(konservatism och nationalism)</a:t>
          </a:r>
          <a:endParaRPr lang="en-US" dirty="0"/>
        </a:p>
      </dgm:t>
    </dgm:pt>
    <dgm:pt modelId="{42306BED-B858-4DDF-A850-8217648E59CE}" type="parTrans" cxnId="{42E51615-514A-4CB1-AC43-0F4A75804EFF}">
      <dgm:prSet/>
      <dgm:spPr/>
    </dgm:pt>
    <dgm:pt modelId="{347CBE0D-6695-4154-91BB-1E6C2BC11381}" type="sibTrans" cxnId="{42E51615-514A-4CB1-AC43-0F4A75804EFF}">
      <dgm:prSet/>
      <dgm:spPr/>
    </dgm:pt>
    <dgm:pt modelId="{986C98FB-66A4-4A5E-AD7C-D5D777FA6EF1}" type="pres">
      <dgm:prSet presAssocID="{F409C610-9022-4DC2-97FA-383233F7CB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AED59E-5312-4D62-874F-9F08B7BE1194}" type="pres">
      <dgm:prSet presAssocID="{77E9D427-27B9-40FF-9DD0-93F4D1116839}" presName="composite" presStyleCnt="0"/>
      <dgm:spPr/>
    </dgm:pt>
    <dgm:pt modelId="{3EB36413-6383-4872-A7F8-04D76B8F8C63}" type="pres">
      <dgm:prSet presAssocID="{77E9D427-27B9-40FF-9DD0-93F4D111683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F1EE1-6C29-42D6-8AB4-E0AD28D286AE}" type="pres">
      <dgm:prSet presAssocID="{77E9D427-27B9-40FF-9DD0-93F4D1116839}" presName="desTx" presStyleLbl="alignAccFollowNode1" presStyleIdx="0" presStyleCnt="3" custLinFactNeighborX="-18336" custLinFactNeighborY="-4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AF077-F191-4414-B097-2447924C6631}" type="pres">
      <dgm:prSet presAssocID="{7CB2FFB4-90F5-4DED-8AB8-ACBD48B39B68}" presName="space" presStyleCnt="0"/>
      <dgm:spPr/>
    </dgm:pt>
    <dgm:pt modelId="{BB2F1EB5-B4A1-4B45-81E6-1A0EC751CA10}" type="pres">
      <dgm:prSet presAssocID="{F8D0BA1C-65D5-4222-A329-421299870D27}" presName="composite" presStyleCnt="0"/>
      <dgm:spPr/>
    </dgm:pt>
    <dgm:pt modelId="{C5C626EC-964C-4317-8441-44484A4BF9DF}" type="pres">
      <dgm:prSet presAssocID="{F8D0BA1C-65D5-4222-A329-421299870D2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15946-929D-4A24-AA4A-F504F14C8A00}" type="pres">
      <dgm:prSet presAssocID="{F8D0BA1C-65D5-4222-A329-421299870D2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32643B-DD0D-472B-A7BD-BF5EE041251D}" type="pres">
      <dgm:prSet presAssocID="{673D2AEC-6729-4241-B3BD-42DFF8A460AC}" presName="space" presStyleCnt="0"/>
      <dgm:spPr/>
    </dgm:pt>
    <dgm:pt modelId="{63E8FCC9-07A5-4D4B-9638-A097FB7249D4}" type="pres">
      <dgm:prSet presAssocID="{415BCAB6-F5E0-48DA-AB13-E14F10E3B9E1}" presName="composite" presStyleCnt="0"/>
      <dgm:spPr/>
    </dgm:pt>
    <dgm:pt modelId="{AF043A0C-1E10-4F00-A219-FC6BE57A96D3}" type="pres">
      <dgm:prSet presAssocID="{415BCAB6-F5E0-48DA-AB13-E14F10E3B9E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1F258-7A20-4097-ADE0-1BF9302CB501}" type="pres">
      <dgm:prSet presAssocID="{415BCAB6-F5E0-48DA-AB13-E14F10E3B9E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627C74-052C-4289-B1B2-AE456C14F7F2}" type="presOf" srcId="{F409C610-9022-4DC2-97FA-383233F7CB46}" destId="{986C98FB-66A4-4A5E-AD7C-D5D777FA6EF1}" srcOrd="0" destOrd="0" presId="urn:microsoft.com/office/officeart/2005/8/layout/hList1"/>
    <dgm:cxn modelId="{ACB4AF6A-C98C-4D19-A157-B255690AB468}" type="presOf" srcId="{77E9D427-27B9-40FF-9DD0-93F4D1116839}" destId="{3EB36413-6383-4872-A7F8-04D76B8F8C63}" srcOrd="0" destOrd="0" presId="urn:microsoft.com/office/officeart/2005/8/layout/hList1"/>
    <dgm:cxn modelId="{0BFEEABD-5C5C-4C1F-AAEE-AF908EB7ED78}" srcId="{F8D0BA1C-65D5-4222-A329-421299870D27}" destId="{1286A010-EC0F-479A-8DEA-673BF6A314C8}" srcOrd="1" destOrd="0" parTransId="{68C58898-C2FA-409F-937C-ACB5383068C5}" sibTransId="{8C3E8384-8481-4C44-B376-2D492764CE0D}"/>
    <dgm:cxn modelId="{C079727E-9D2F-45CF-AFDC-507FBFD4D06C}" srcId="{415BCAB6-F5E0-48DA-AB13-E14F10E3B9E1}" destId="{7C0BFCC0-F601-46EA-BF0F-C397CC8FC909}" srcOrd="3" destOrd="0" parTransId="{9BEF9D33-1735-480D-BEDA-46C1672CB9AA}" sibTransId="{91B7AA46-6481-492E-A4D1-7BA4F13D8793}"/>
    <dgm:cxn modelId="{D1EA6BB7-30DC-4E36-912B-3A2D062EB811}" srcId="{F409C610-9022-4DC2-97FA-383233F7CB46}" destId="{77E9D427-27B9-40FF-9DD0-93F4D1116839}" srcOrd="0" destOrd="0" parTransId="{15B272DE-6EBC-44FB-8C58-A9BDDC2AC89E}" sibTransId="{7CB2FFB4-90F5-4DED-8AB8-ACBD48B39B68}"/>
    <dgm:cxn modelId="{19F018F3-A84B-440B-B047-F9ED40F60329}" type="presOf" srcId="{B2BA8A72-1A3A-47E0-ABA1-E73ECA3CEB0B}" destId="{B4CF1EE1-6C29-42D6-8AB4-E0AD28D286AE}" srcOrd="0" destOrd="1" presId="urn:microsoft.com/office/officeart/2005/8/layout/hList1"/>
    <dgm:cxn modelId="{BE6E5B70-E7A8-43FA-ADF2-07E946A4CB0E}" type="presOf" srcId="{415BCAB6-F5E0-48DA-AB13-E14F10E3B9E1}" destId="{AF043A0C-1E10-4F00-A219-FC6BE57A96D3}" srcOrd="0" destOrd="0" presId="urn:microsoft.com/office/officeart/2005/8/layout/hList1"/>
    <dgm:cxn modelId="{914B9203-7063-4527-A50A-0A7853F3E452}" srcId="{415BCAB6-F5E0-48DA-AB13-E14F10E3B9E1}" destId="{2793E6DC-005B-40F2-96B2-078A65BB1CE9}" srcOrd="2" destOrd="0" parTransId="{C6350B64-F508-4977-82C0-66EFC9C94559}" sibTransId="{8E1BA9F1-B062-4006-8BFC-9AC1F23F4973}"/>
    <dgm:cxn modelId="{FBDABFF2-4449-415B-A973-FED82D13C94F}" type="presOf" srcId="{18C10ADB-20A0-448A-A495-D3610555FEC9}" destId="{B4CF1EE1-6C29-42D6-8AB4-E0AD28D286AE}" srcOrd="0" destOrd="0" presId="urn:microsoft.com/office/officeart/2005/8/layout/hList1"/>
    <dgm:cxn modelId="{1601586B-2D68-482B-AF7D-96E2A59B2047}" srcId="{F8D0BA1C-65D5-4222-A329-421299870D27}" destId="{7BB8EE24-EEB5-4499-8C8F-33E8BDD18C3A}" srcOrd="0" destOrd="0" parTransId="{C50447D0-FC93-4F1D-97BD-5A037A92BA98}" sibTransId="{D2278964-0910-425C-B436-61E58B944513}"/>
    <dgm:cxn modelId="{A2EAB6B8-544B-4375-93E9-B050174CD976}" srcId="{77E9D427-27B9-40FF-9DD0-93F4D1116839}" destId="{4D7EBBFA-B473-4346-A714-54429C6F96A2}" srcOrd="2" destOrd="0" parTransId="{9A100FBF-EB78-45EC-95ED-005D12896777}" sibTransId="{CBCD3A0E-2EA4-45BA-92DD-521F46194DD8}"/>
    <dgm:cxn modelId="{8DC2B935-AFA2-40D5-A52B-87AA656A5C3D}" srcId="{415BCAB6-F5E0-48DA-AB13-E14F10E3B9E1}" destId="{13187126-3CB0-4647-B815-47D1A7A103A5}" srcOrd="1" destOrd="0" parTransId="{251E9204-ACD0-42F8-A276-83F01CCC9106}" sibTransId="{6872187C-685B-43E6-9C28-9DF423406FB6}"/>
    <dgm:cxn modelId="{B07423D8-6F28-4689-AF5E-6B1EDBBDEB54}" type="presOf" srcId="{FCC24422-892E-4014-B4AA-BA0F12E623E9}" destId="{A4F1F258-7A20-4097-ADE0-1BF9302CB501}" srcOrd="0" destOrd="4" presId="urn:microsoft.com/office/officeart/2005/8/layout/hList1"/>
    <dgm:cxn modelId="{B10A2028-E1D9-421B-BD55-B26643D25D0B}" srcId="{77E9D427-27B9-40FF-9DD0-93F4D1116839}" destId="{CA89B38A-F99A-4439-A243-3024A3D5E53E}" srcOrd="3" destOrd="0" parTransId="{3DB574B4-A70A-4C79-A95F-1F9DA116CCD7}" sibTransId="{1E05E983-E809-43FE-84EE-64146B156B48}"/>
    <dgm:cxn modelId="{42E51615-514A-4CB1-AC43-0F4A75804EFF}" srcId="{415BCAB6-F5E0-48DA-AB13-E14F10E3B9E1}" destId="{FCC24422-892E-4014-B4AA-BA0F12E623E9}" srcOrd="4" destOrd="0" parTransId="{42306BED-B858-4DDF-A850-8217648E59CE}" sibTransId="{347CBE0D-6695-4154-91BB-1E6C2BC11381}"/>
    <dgm:cxn modelId="{B5551E1F-D66D-41E4-9D88-D1D94D68EF62}" srcId="{F409C610-9022-4DC2-97FA-383233F7CB46}" destId="{F8D0BA1C-65D5-4222-A329-421299870D27}" srcOrd="1" destOrd="0" parTransId="{301B51F0-89EE-4E3A-ACAB-244C9839432B}" sibTransId="{673D2AEC-6729-4241-B3BD-42DFF8A460AC}"/>
    <dgm:cxn modelId="{D8056F69-D0DA-4CE1-AF32-CDA472D366E3}" type="presOf" srcId="{2793E6DC-005B-40F2-96B2-078A65BB1CE9}" destId="{A4F1F258-7A20-4097-ADE0-1BF9302CB501}" srcOrd="0" destOrd="2" presId="urn:microsoft.com/office/officeart/2005/8/layout/hList1"/>
    <dgm:cxn modelId="{DA002984-445F-4BAF-BDA7-2F6B50106C53}" srcId="{415BCAB6-F5E0-48DA-AB13-E14F10E3B9E1}" destId="{3AA871F2-76A6-45DE-8FE3-42A0CD81CB44}" srcOrd="0" destOrd="0" parTransId="{A2AA76C8-F8BD-4E68-87A9-EDE2BEF8739A}" sibTransId="{62CCCAAB-64B9-44BE-8328-657DFD4C38DE}"/>
    <dgm:cxn modelId="{25CCE93A-1266-43C6-B505-5A95BCE469A9}" srcId="{77E9D427-27B9-40FF-9DD0-93F4D1116839}" destId="{B2BA8A72-1A3A-47E0-ABA1-E73ECA3CEB0B}" srcOrd="1" destOrd="0" parTransId="{B58476DA-759C-4B9B-9746-FB42CD6DCC97}" sibTransId="{28B54621-E35E-446D-B351-73C63C1B5C9C}"/>
    <dgm:cxn modelId="{C8A17C71-9146-4B85-BE28-6B1385697DF8}" srcId="{F409C610-9022-4DC2-97FA-383233F7CB46}" destId="{415BCAB6-F5E0-48DA-AB13-E14F10E3B9E1}" srcOrd="2" destOrd="0" parTransId="{4B5E076A-573B-4A07-B5FE-88AEC3489B52}" sibTransId="{C8E4D531-E4A0-4324-959A-21C77E508DE1}"/>
    <dgm:cxn modelId="{FD93E3F0-5279-406E-98B3-005067504AD2}" type="presOf" srcId="{13187126-3CB0-4647-B815-47D1A7A103A5}" destId="{A4F1F258-7A20-4097-ADE0-1BF9302CB501}" srcOrd="0" destOrd="1" presId="urn:microsoft.com/office/officeart/2005/8/layout/hList1"/>
    <dgm:cxn modelId="{D426E993-0418-459A-A65C-DCEE8E590C89}" type="presOf" srcId="{3AA871F2-76A6-45DE-8FE3-42A0CD81CB44}" destId="{A4F1F258-7A20-4097-ADE0-1BF9302CB501}" srcOrd="0" destOrd="0" presId="urn:microsoft.com/office/officeart/2005/8/layout/hList1"/>
    <dgm:cxn modelId="{F8927E30-B277-425C-A68A-6E57251CD17C}" type="presOf" srcId="{4D7EBBFA-B473-4346-A714-54429C6F96A2}" destId="{B4CF1EE1-6C29-42D6-8AB4-E0AD28D286AE}" srcOrd="0" destOrd="2" presId="urn:microsoft.com/office/officeart/2005/8/layout/hList1"/>
    <dgm:cxn modelId="{A0791D44-5149-4570-B687-19AA12BCAF44}" type="presOf" srcId="{7C0BFCC0-F601-46EA-BF0F-C397CC8FC909}" destId="{A4F1F258-7A20-4097-ADE0-1BF9302CB501}" srcOrd="0" destOrd="3" presId="urn:microsoft.com/office/officeart/2005/8/layout/hList1"/>
    <dgm:cxn modelId="{355F0CBB-88C2-46F8-90E6-C1A5647A80A4}" srcId="{77E9D427-27B9-40FF-9DD0-93F4D1116839}" destId="{18C10ADB-20A0-448A-A495-D3610555FEC9}" srcOrd="0" destOrd="0" parTransId="{1843D534-8803-4CD9-BAB9-7063C7A839BB}" sibTransId="{56E40E5D-316E-4DDA-863E-48D5F1B37E7A}"/>
    <dgm:cxn modelId="{7E889A78-2D6E-4B17-BCF1-9BF22665B347}" type="presOf" srcId="{1286A010-EC0F-479A-8DEA-673BF6A314C8}" destId="{CB915946-929D-4A24-AA4A-F504F14C8A00}" srcOrd="0" destOrd="1" presId="urn:microsoft.com/office/officeart/2005/8/layout/hList1"/>
    <dgm:cxn modelId="{9764E53A-B129-40CD-BEB7-46E72FABF0E9}" type="presOf" srcId="{F8D0BA1C-65D5-4222-A329-421299870D27}" destId="{C5C626EC-964C-4317-8441-44484A4BF9DF}" srcOrd="0" destOrd="0" presId="urn:microsoft.com/office/officeart/2005/8/layout/hList1"/>
    <dgm:cxn modelId="{449B9024-9CA1-42FA-837E-564AEABCA52B}" type="presOf" srcId="{7BB8EE24-EEB5-4499-8C8F-33E8BDD18C3A}" destId="{CB915946-929D-4A24-AA4A-F504F14C8A00}" srcOrd="0" destOrd="0" presId="urn:microsoft.com/office/officeart/2005/8/layout/hList1"/>
    <dgm:cxn modelId="{86AA69AB-FF3D-4508-9DDF-7C923CD8836B}" type="presOf" srcId="{CA89B38A-F99A-4439-A243-3024A3D5E53E}" destId="{B4CF1EE1-6C29-42D6-8AB4-E0AD28D286AE}" srcOrd="0" destOrd="3" presId="urn:microsoft.com/office/officeart/2005/8/layout/hList1"/>
    <dgm:cxn modelId="{57DFC75F-8294-40FD-BCA4-CEF7FD2E6D6D}" type="presParOf" srcId="{986C98FB-66A4-4A5E-AD7C-D5D777FA6EF1}" destId="{4AAED59E-5312-4D62-874F-9F08B7BE1194}" srcOrd="0" destOrd="0" presId="urn:microsoft.com/office/officeart/2005/8/layout/hList1"/>
    <dgm:cxn modelId="{3187BDB6-87FF-403B-9A33-0C6797A2C380}" type="presParOf" srcId="{4AAED59E-5312-4D62-874F-9F08B7BE1194}" destId="{3EB36413-6383-4872-A7F8-04D76B8F8C63}" srcOrd="0" destOrd="0" presId="urn:microsoft.com/office/officeart/2005/8/layout/hList1"/>
    <dgm:cxn modelId="{440175DC-D702-4BF6-8CF6-79F91B96B753}" type="presParOf" srcId="{4AAED59E-5312-4D62-874F-9F08B7BE1194}" destId="{B4CF1EE1-6C29-42D6-8AB4-E0AD28D286AE}" srcOrd="1" destOrd="0" presId="urn:microsoft.com/office/officeart/2005/8/layout/hList1"/>
    <dgm:cxn modelId="{5A1EAC18-2C8F-46EE-8A16-8B291DD2BF0F}" type="presParOf" srcId="{986C98FB-66A4-4A5E-AD7C-D5D777FA6EF1}" destId="{167AF077-F191-4414-B097-2447924C6631}" srcOrd="1" destOrd="0" presId="urn:microsoft.com/office/officeart/2005/8/layout/hList1"/>
    <dgm:cxn modelId="{D476D359-FA9A-4445-83CC-C247FB431BE8}" type="presParOf" srcId="{986C98FB-66A4-4A5E-AD7C-D5D777FA6EF1}" destId="{BB2F1EB5-B4A1-4B45-81E6-1A0EC751CA10}" srcOrd="2" destOrd="0" presId="urn:microsoft.com/office/officeart/2005/8/layout/hList1"/>
    <dgm:cxn modelId="{FA745516-0EE4-4F13-B537-DED1D66D26D0}" type="presParOf" srcId="{BB2F1EB5-B4A1-4B45-81E6-1A0EC751CA10}" destId="{C5C626EC-964C-4317-8441-44484A4BF9DF}" srcOrd="0" destOrd="0" presId="urn:microsoft.com/office/officeart/2005/8/layout/hList1"/>
    <dgm:cxn modelId="{17F79FFF-92E5-4440-9766-33B699B047D5}" type="presParOf" srcId="{BB2F1EB5-B4A1-4B45-81E6-1A0EC751CA10}" destId="{CB915946-929D-4A24-AA4A-F504F14C8A00}" srcOrd="1" destOrd="0" presId="urn:microsoft.com/office/officeart/2005/8/layout/hList1"/>
    <dgm:cxn modelId="{9CB64692-5ED3-4F37-BBB7-66EFF74E94BF}" type="presParOf" srcId="{986C98FB-66A4-4A5E-AD7C-D5D777FA6EF1}" destId="{3E32643B-DD0D-472B-A7BD-BF5EE041251D}" srcOrd="3" destOrd="0" presId="urn:microsoft.com/office/officeart/2005/8/layout/hList1"/>
    <dgm:cxn modelId="{E45BC456-BECE-491E-B255-70B84B0EF5AE}" type="presParOf" srcId="{986C98FB-66A4-4A5E-AD7C-D5D777FA6EF1}" destId="{63E8FCC9-07A5-4D4B-9638-A097FB7249D4}" srcOrd="4" destOrd="0" presId="urn:microsoft.com/office/officeart/2005/8/layout/hList1"/>
    <dgm:cxn modelId="{17D61EE1-480A-416F-8016-C7FF74C5834E}" type="presParOf" srcId="{63E8FCC9-07A5-4D4B-9638-A097FB7249D4}" destId="{AF043A0C-1E10-4F00-A219-FC6BE57A96D3}" srcOrd="0" destOrd="0" presId="urn:microsoft.com/office/officeart/2005/8/layout/hList1"/>
    <dgm:cxn modelId="{136F2F0A-2286-4877-8938-3FD2344185ED}" type="presParOf" srcId="{63E8FCC9-07A5-4D4B-9638-A097FB7249D4}" destId="{A4F1F258-7A20-4097-ADE0-1BF9302CB5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5C9AD-8D1A-4EFC-B8DF-C45FE321CA18}">
      <dsp:nvSpPr>
        <dsp:cNvPr id="0" name=""/>
        <dsp:cNvSpPr/>
      </dsp:nvSpPr>
      <dsp:spPr>
        <a:xfrm>
          <a:off x="42837" y="900107"/>
          <a:ext cx="1478756" cy="54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Styra</a:t>
          </a:r>
          <a:endParaRPr lang="en-US" sz="1300" kern="1200" dirty="0"/>
        </a:p>
      </dsp:txBody>
      <dsp:txXfrm>
        <a:off x="42837" y="900107"/>
        <a:ext cx="1478756" cy="548251"/>
      </dsp:txXfrm>
    </dsp:sp>
    <dsp:sp modelId="{057B9625-109B-478A-874A-670934AF492C}">
      <dsp:nvSpPr>
        <dsp:cNvPr id="0" name=""/>
        <dsp:cNvSpPr/>
      </dsp:nvSpPr>
      <dsp:spPr>
        <a:xfrm>
          <a:off x="3857" y="1486468"/>
          <a:ext cx="1478756" cy="2283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Hur ska samhället styras?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Måste partiet styra tillsammans med ett annat parti?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Hur många procent fick de i de olika valen?</a:t>
          </a:r>
          <a:endParaRPr lang="en-US" sz="1300" kern="1200" dirty="0"/>
        </a:p>
      </dsp:txBody>
      <dsp:txXfrm>
        <a:off x="3857" y="1486468"/>
        <a:ext cx="1478756" cy="2283840"/>
      </dsp:txXfrm>
    </dsp:sp>
    <dsp:sp modelId="{5781A534-5DAD-42AD-BC7B-3901DBCB5814}">
      <dsp:nvSpPr>
        <dsp:cNvPr id="0" name=""/>
        <dsp:cNvSpPr/>
      </dsp:nvSpPr>
      <dsp:spPr>
        <a:xfrm>
          <a:off x="1689639" y="938216"/>
          <a:ext cx="1478756" cy="54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Ingripa</a:t>
          </a:r>
          <a:endParaRPr lang="en-US" sz="1300" kern="1200" dirty="0"/>
        </a:p>
      </dsp:txBody>
      <dsp:txXfrm>
        <a:off x="1689639" y="938216"/>
        <a:ext cx="1478756" cy="548251"/>
      </dsp:txXfrm>
    </dsp:sp>
    <dsp:sp modelId="{78A7EEA6-3F50-432C-92EB-5DFE9C811F6C}">
      <dsp:nvSpPr>
        <dsp:cNvPr id="0" name=""/>
        <dsp:cNvSpPr/>
      </dsp:nvSpPr>
      <dsp:spPr>
        <a:xfrm>
          <a:off x="1689639" y="1486468"/>
          <a:ext cx="1478756" cy="2283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Hur mycket ska staten ingripa i medborgarens liv? 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Finns det en konflikt mellan statens intresse och individens intresse?</a:t>
          </a:r>
          <a:endParaRPr lang="en-US" sz="1300" kern="1200" dirty="0"/>
        </a:p>
      </dsp:txBody>
      <dsp:txXfrm>
        <a:off x="1689639" y="1486468"/>
        <a:ext cx="1478756" cy="2283840"/>
      </dsp:txXfrm>
    </dsp:sp>
    <dsp:sp modelId="{9F9FCDF4-5C08-4B24-942B-2773112F6557}">
      <dsp:nvSpPr>
        <dsp:cNvPr id="0" name=""/>
        <dsp:cNvSpPr/>
      </dsp:nvSpPr>
      <dsp:spPr>
        <a:xfrm>
          <a:off x="3375421" y="938216"/>
          <a:ext cx="1478756" cy="54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Organisera</a:t>
          </a:r>
          <a:endParaRPr lang="en-US" sz="1300" kern="1200" dirty="0"/>
        </a:p>
      </dsp:txBody>
      <dsp:txXfrm>
        <a:off x="3375421" y="938216"/>
        <a:ext cx="1478756" cy="548251"/>
      </dsp:txXfrm>
    </dsp:sp>
    <dsp:sp modelId="{A4AF96D8-D6A0-4459-BACD-10F0F33A0B83}">
      <dsp:nvSpPr>
        <dsp:cNvPr id="0" name=""/>
        <dsp:cNvSpPr/>
      </dsp:nvSpPr>
      <dsp:spPr>
        <a:xfrm>
          <a:off x="3375421" y="1486468"/>
          <a:ext cx="1478756" cy="2283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Hur ska ekonomi och näringsliv organiseras?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Privat eller offentlig sjukvård och skola?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Höga eller låga skatter.</a:t>
          </a:r>
          <a:endParaRPr lang="en-US" sz="1300" kern="1200" dirty="0"/>
        </a:p>
      </dsp:txBody>
      <dsp:txXfrm>
        <a:off x="3375421" y="1486468"/>
        <a:ext cx="1478756" cy="2283840"/>
      </dsp:txXfrm>
    </dsp:sp>
    <dsp:sp modelId="{2D3CFEC5-94F3-4C3D-B9CA-22DBA8B29CB1}">
      <dsp:nvSpPr>
        <dsp:cNvPr id="0" name=""/>
        <dsp:cNvSpPr/>
      </dsp:nvSpPr>
      <dsp:spPr>
        <a:xfrm>
          <a:off x="5061204" y="938216"/>
          <a:ext cx="1478756" cy="54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Vision ( ide om framtiden)</a:t>
          </a:r>
          <a:endParaRPr lang="en-US" sz="1300" kern="1200" dirty="0"/>
        </a:p>
      </dsp:txBody>
      <dsp:txXfrm>
        <a:off x="5061204" y="938216"/>
        <a:ext cx="1478756" cy="548251"/>
      </dsp:txXfrm>
    </dsp:sp>
    <dsp:sp modelId="{CB4476C2-5F7A-4C33-B3C3-42B7F951DC50}">
      <dsp:nvSpPr>
        <dsp:cNvPr id="0" name=""/>
        <dsp:cNvSpPr/>
      </dsp:nvSpPr>
      <dsp:spPr>
        <a:xfrm>
          <a:off x="5061204" y="1486468"/>
          <a:ext cx="1478756" cy="2283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Hur föreställer sig partiet det goda samhället?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Vilken ideologi ligger till grund för partiets politik?</a:t>
          </a:r>
          <a:endParaRPr lang="en-US" sz="1300" kern="1200" dirty="0"/>
        </a:p>
      </dsp:txBody>
      <dsp:txXfrm>
        <a:off x="5061204" y="1486468"/>
        <a:ext cx="1478756" cy="2283840"/>
      </dsp:txXfrm>
    </dsp:sp>
    <dsp:sp modelId="{E69C3AB0-E9DB-4BC8-94E5-6EB1A0AB5887}">
      <dsp:nvSpPr>
        <dsp:cNvPr id="0" name=""/>
        <dsp:cNvSpPr/>
      </dsp:nvSpPr>
      <dsp:spPr>
        <a:xfrm>
          <a:off x="6746986" y="938216"/>
          <a:ext cx="1478756" cy="54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Förändra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 (mer kortsiktigt)</a:t>
          </a:r>
          <a:endParaRPr lang="en-US" sz="1300" kern="1200" dirty="0"/>
        </a:p>
      </dsp:txBody>
      <dsp:txXfrm>
        <a:off x="6746986" y="938216"/>
        <a:ext cx="1478756" cy="548251"/>
      </dsp:txXfrm>
    </dsp:sp>
    <dsp:sp modelId="{68C70438-1CD9-4F33-9E1D-4E46A15C745A}">
      <dsp:nvSpPr>
        <dsp:cNvPr id="0" name=""/>
        <dsp:cNvSpPr/>
      </dsp:nvSpPr>
      <dsp:spPr>
        <a:xfrm>
          <a:off x="6746986" y="1486468"/>
          <a:ext cx="1478756" cy="22838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Vad har partiet för mål med sin verksamhet? Vad vill dess väljare?  Vad  kan de förbättra  i dagens Sverige?</a:t>
          </a:r>
          <a:endParaRPr lang="en-US" sz="1300" kern="1200" dirty="0"/>
        </a:p>
      </dsp:txBody>
      <dsp:txXfrm>
        <a:off x="6746986" y="1486468"/>
        <a:ext cx="1478756" cy="22838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36413-6383-4872-A7F8-04D76B8F8C63}">
      <dsp:nvSpPr>
        <dsp:cNvPr id="0" name=""/>
        <dsp:cNvSpPr/>
      </dsp:nvSpPr>
      <dsp:spPr>
        <a:xfrm>
          <a:off x="2571" y="88746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Vänster</a:t>
          </a:r>
          <a:endParaRPr lang="en-US" sz="1800" kern="1200" dirty="0"/>
        </a:p>
      </dsp:txBody>
      <dsp:txXfrm>
        <a:off x="2571" y="88746"/>
        <a:ext cx="2507456" cy="518400"/>
      </dsp:txXfrm>
    </dsp:sp>
    <dsp:sp modelId="{B4CF1EE1-6C29-42D6-8AB4-E0AD28D286AE}">
      <dsp:nvSpPr>
        <dsp:cNvPr id="0" name=""/>
        <dsp:cNvSpPr/>
      </dsp:nvSpPr>
      <dsp:spPr>
        <a:xfrm>
          <a:off x="0" y="431473"/>
          <a:ext cx="2507456" cy="40126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Starkt statligt styre.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Staten ska se till individens bästa.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Alla ska bidra till att alla ska få lika resurser.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. I extrema fall går allt du tjänar till staten.  (kommunism- socialism)</a:t>
          </a:r>
          <a:endParaRPr lang="en-US" sz="1800" kern="1200" dirty="0"/>
        </a:p>
      </dsp:txBody>
      <dsp:txXfrm>
        <a:off x="0" y="431473"/>
        <a:ext cx="2507456" cy="4012632"/>
      </dsp:txXfrm>
    </dsp:sp>
    <dsp:sp modelId="{C5C626EC-964C-4317-8441-44484A4BF9DF}">
      <dsp:nvSpPr>
        <dsp:cNvPr id="0" name=""/>
        <dsp:cNvSpPr/>
      </dsp:nvSpPr>
      <dsp:spPr>
        <a:xfrm>
          <a:off x="2861071" y="88746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Mitten</a:t>
          </a:r>
          <a:endParaRPr lang="en-US" sz="1800" kern="1200" dirty="0"/>
        </a:p>
      </dsp:txBody>
      <dsp:txXfrm>
        <a:off x="2861071" y="88746"/>
        <a:ext cx="2507456" cy="518400"/>
      </dsp:txXfrm>
    </dsp:sp>
    <dsp:sp modelId="{CB915946-929D-4A24-AA4A-F504F14C8A00}">
      <dsp:nvSpPr>
        <dsp:cNvPr id="0" name=""/>
        <dsp:cNvSpPr/>
      </dsp:nvSpPr>
      <dsp:spPr>
        <a:xfrm>
          <a:off x="2861071" y="607146"/>
          <a:ext cx="2507456" cy="40126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Staten ska sörja för individens mest grundläggande behov. Men individens frihet är viktigare än majoritetens eller  statens intressen.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err="1" smtClean="0"/>
            <a:t>Liberalismen-</a:t>
          </a:r>
          <a:r>
            <a:rPr lang="sv-SE" sz="1800" kern="1200" dirty="0" smtClean="0"/>
            <a:t> större möjligheter för företag och individ att bestämma över sina egna resurser.</a:t>
          </a:r>
          <a:endParaRPr lang="en-US" sz="1800" kern="1200" dirty="0"/>
        </a:p>
      </dsp:txBody>
      <dsp:txXfrm>
        <a:off x="2861071" y="607146"/>
        <a:ext cx="2507456" cy="4012632"/>
      </dsp:txXfrm>
    </dsp:sp>
    <dsp:sp modelId="{AF043A0C-1E10-4F00-A219-FC6BE57A96D3}">
      <dsp:nvSpPr>
        <dsp:cNvPr id="0" name=""/>
        <dsp:cNvSpPr/>
      </dsp:nvSpPr>
      <dsp:spPr>
        <a:xfrm>
          <a:off x="5719571" y="88746"/>
          <a:ext cx="2507456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800" kern="1200" dirty="0" smtClean="0"/>
            <a:t>Höger</a:t>
          </a:r>
          <a:endParaRPr lang="en-US" sz="1800" kern="1200" dirty="0"/>
        </a:p>
      </dsp:txBody>
      <dsp:txXfrm>
        <a:off x="5719571" y="88746"/>
        <a:ext cx="2507456" cy="518400"/>
      </dsp:txXfrm>
    </dsp:sp>
    <dsp:sp modelId="{A4F1F258-7A20-4097-ADE0-1BF9302CB501}">
      <dsp:nvSpPr>
        <dsp:cNvPr id="0" name=""/>
        <dsp:cNvSpPr/>
      </dsp:nvSpPr>
      <dsp:spPr>
        <a:xfrm>
          <a:off x="5719571" y="607146"/>
          <a:ext cx="2507456" cy="40126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Nationens och staten bästa står över individens intresse.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Kärnfamiljen är viktig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 stark militär för att skydda nationen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 Moraliska (religiösa) frågor som abort och preventivmedel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800" kern="1200" dirty="0" smtClean="0"/>
            <a:t>(konservatism och nationalism)</a:t>
          </a:r>
          <a:endParaRPr lang="en-US" sz="1800" kern="1200" dirty="0"/>
        </a:p>
      </dsp:txBody>
      <dsp:txXfrm>
        <a:off x="5719571" y="607146"/>
        <a:ext cx="2507456" cy="4012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1EEE7-FEB5-4D36-951F-FBB7D77DC50F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7A7C1-1544-4052-B22C-DEC65001E1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0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E7AD6-9A2D-4A61-A205-C5CBDFE3F5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B7A7C1-1544-4052-B22C-DEC65001E1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4EE544-B5DA-47C6-B530-4DB1D2BEBE4E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07B17C0-46C2-48DA-A82E-13DA854D4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#Egoismen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Idag ska vi!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Prata om två former av demokrati.</a:t>
            </a:r>
          </a:p>
          <a:p>
            <a:r>
              <a:rPr lang="sv-SE" dirty="0" smtClean="0"/>
              <a:t>Prata om vad ett parti har för uppgift och hur de jobbar.  </a:t>
            </a:r>
          </a:p>
          <a:p>
            <a:r>
              <a:rPr lang="sv-SE" dirty="0" smtClean="0"/>
              <a:t>Diskutera begreppet lycka och uttrycket ”största möjliga lycka till största möjliga antal”</a:t>
            </a:r>
          </a:p>
          <a:p>
            <a:r>
              <a:rPr lang="sv-SE" dirty="0" smtClean="0"/>
              <a:t>Göra en övning om behov och demokrati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90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Lycka?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Bäst för vem/vilka?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b="1" dirty="0" smtClean="0">
                <a:hlinkClick r:id="rId2" action="ppaction://hlinkfile"/>
              </a:rPr>
              <a:t>Egoism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mig själv, min grupp</a:t>
            </a:r>
            <a:br>
              <a:rPr lang="sv-SE" dirty="0" smtClean="0"/>
            </a:br>
            <a:r>
              <a:rPr lang="sv-SE" b="1" dirty="0" smtClean="0"/>
              <a:t>Altruism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andra</a:t>
            </a:r>
            <a:br>
              <a:rPr lang="sv-SE" dirty="0" smtClean="0"/>
            </a:br>
            <a:r>
              <a:rPr lang="sv-SE" b="1" dirty="0" smtClean="0"/>
              <a:t>Universalism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mig själv och andra </a:t>
            </a:r>
            <a:r>
              <a:rPr lang="sv-SE" b="1" dirty="0" smtClean="0"/>
              <a:t>Största möjliga lycka åt största möjliga antal utesluter egoismen.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Tre olika sätt att fördela ”lycka” på.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sv-SE" b="1" dirty="0" smtClean="0"/>
              <a:t>Likhetsprincipen</a:t>
            </a:r>
            <a:br>
              <a:rPr lang="sv-SE" b="1" dirty="0" smtClean="0"/>
            </a:br>
            <a:r>
              <a:rPr lang="sv-SE" dirty="0" smtClean="0"/>
              <a:t>alla får lika mycket oavsett vad man presterar.</a:t>
            </a:r>
            <a:br>
              <a:rPr lang="sv-SE" dirty="0" smtClean="0"/>
            </a:br>
            <a:endParaRPr lang="sv-SE" dirty="0" smtClean="0"/>
          </a:p>
          <a:p>
            <a:r>
              <a:rPr lang="sv-SE" b="1" dirty="0"/>
              <a:t> </a:t>
            </a:r>
            <a:r>
              <a:rPr lang="sv-SE" b="1" dirty="0" smtClean="0"/>
              <a:t>  Behovsprincipen</a:t>
            </a:r>
            <a:br>
              <a:rPr lang="sv-SE" b="1" dirty="0" smtClean="0"/>
            </a:br>
            <a:r>
              <a:rPr lang="sv-SE" b="1" dirty="0" smtClean="0"/>
              <a:t>   </a:t>
            </a:r>
            <a:r>
              <a:rPr lang="sv-SE" dirty="0" smtClean="0"/>
              <a:t>de mest behövande får</a:t>
            </a:r>
            <a:br>
              <a:rPr lang="sv-SE" dirty="0" smtClean="0"/>
            </a:br>
            <a:endParaRPr lang="sv-SE" dirty="0" smtClean="0"/>
          </a:p>
          <a:p>
            <a:r>
              <a:rPr lang="sv-SE" b="1" dirty="0"/>
              <a:t> </a:t>
            </a:r>
            <a:r>
              <a:rPr lang="sv-SE" b="1" dirty="0" smtClean="0"/>
              <a:t>  Meritprincipen</a:t>
            </a:r>
            <a:br>
              <a:rPr lang="sv-SE" b="1" dirty="0" smtClean="0"/>
            </a:br>
            <a:r>
              <a:rPr lang="sv-SE" b="1" dirty="0" smtClean="0"/>
              <a:t> </a:t>
            </a:r>
            <a:r>
              <a:rPr lang="sv-SE" dirty="0" smtClean="0"/>
              <a:t>de mest förtjänta/mest behövande får</a:t>
            </a:r>
          </a:p>
          <a:p>
            <a:r>
              <a:rPr lang="sv-SE" b="1" dirty="0"/>
              <a:t> </a:t>
            </a:r>
            <a:r>
              <a:rPr lang="sv-SE" b="1" dirty="0" smtClean="0"/>
              <a:t> Fördelningspolitiken</a:t>
            </a:r>
            <a:r>
              <a:rPr lang="sv-SE" dirty="0" smtClean="0"/>
              <a:t>, d.v.s. den praktiska sidan av ideologierna, som kanske mest intresserar och påverkar vardagen.</a:t>
            </a:r>
          </a:p>
          <a:p>
            <a:pPr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3379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b="1" dirty="0" smtClean="0"/>
              <a:t>Är allt tillåtet?</a:t>
            </a:r>
            <a:br>
              <a:rPr lang="sv-SE" b="1" dirty="0" smtClean="0"/>
            </a:br>
            <a:r>
              <a:rPr lang="sv-SE" dirty="0" smtClean="0"/>
              <a:t>Helgar ändamålet medlen</a:t>
            </a:r>
            <a:r>
              <a:rPr lang="sv-SE" dirty="0"/>
              <a:t>?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kan man göra vad som helst för att majoriteten skall bli lycklig</a:t>
            </a:r>
            <a:r>
              <a:rPr lang="sv-SE" dirty="0" smtClean="0"/>
              <a:t>?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b="1" dirty="0" smtClean="0"/>
              <a:t>Vad är lycka?</a:t>
            </a:r>
            <a:br>
              <a:rPr lang="sv-SE" b="1" dirty="0" smtClean="0"/>
            </a:br>
            <a:r>
              <a:rPr lang="sv-SE" dirty="0" smtClean="0"/>
              <a:t>Hur kommer man överens om vad lycka innebär?</a:t>
            </a:r>
            <a:br>
              <a:rPr lang="sv-SE" dirty="0" smtClean="0"/>
            </a:br>
            <a:r>
              <a:rPr lang="sv-SE" dirty="0" smtClean="0"/>
              <a:t>Om det är vad man upplever som sin plikt att uppnå </a:t>
            </a:r>
            <a:br>
              <a:rPr lang="sv-SE" dirty="0" smtClean="0"/>
            </a:br>
            <a:r>
              <a:rPr lang="sv-SE" dirty="0" smtClean="0"/>
              <a:t>använder man sig av pliktetiska och därmed subjektiva </a:t>
            </a:r>
            <a:r>
              <a:rPr lang="sv-SE" dirty="0" smtClean="0"/>
              <a:t>grunder. Vems plikt ska gälla? 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r>
              <a:rPr lang="sv-SE" b="1" dirty="0" smtClean="0"/>
              <a:t>Hur förutser man konsekvenserna?</a:t>
            </a:r>
            <a:br>
              <a:rPr lang="sv-SE" b="1" dirty="0" smtClean="0"/>
            </a:br>
            <a:r>
              <a:rPr lang="sv-SE" dirty="0" smtClean="0"/>
              <a:t> Vad </a:t>
            </a:r>
            <a:r>
              <a:rPr lang="sv-SE" dirty="0" smtClean="0"/>
              <a:t>är </a:t>
            </a:r>
            <a:r>
              <a:rPr lang="sv-SE" b="1" dirty="0" smtClean="0"/>
              <a:t>rättvist</a:t>
            </a:r>
            <a:r>
              <a:rPr lang="sv-SE" dirty="0" smtClean="0"/>
              <a:t> när det gäller fördelning av lycka eller </a:t>
            </a:r>
            <a:r>
              <a:rPr lang="sv-SE" dirty="0" smtClean="0"/>
              <a:t>resurser</a:t>
            </a:r>
            <a:r>
              <a:rPr lang="sv-SE" dirty="0"/>
              <a:t>?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6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aslows-behovstrappa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8143932" cy="628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2 typer av demokratier.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v-SE" dirty="0" smtClean="0"/>
              <a:t>Direkt demokrati</a:t>
            </a:r>
          </a:p>
          <a:p>
            <a:pPr marL="514350" indent="-514350">
              <a:buAutoNum type="arabicPeriod"/>
            </a:pPr>
            <a:r>
              <a:rPr lang="sv-SE" dirty="0" smtClean="0"/>
              <a:t>Indirekt demokrati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1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Direkt demokrati:</a:t>
            </a:r>
            <a:br>
              <a:rPr lang="sv-SE" dirty="0" smtClean="0"/>
            </a:br>
            <a:endParaRPr lang="en-US" dirty="0"/>
          </a:p>
        </p:txBody>
      </p:sp>
      <p:pic>
        <p:nvPicPr>
          <p:cNvPr id="6" name="Content Placeholder 5" descr="tummen upp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14348" y="428604"/>
            <a:ext cx="923925" cy="1171575"/>
          </a:xfrm>
        </p:spPr>
      </p:pic>
      <p:pic>
        <p:nvPicPr>
          <p:cNvPr id="10" name="Content Placeholder 9" descr="tumme ned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929454" y="500042"/>
            <a:ext cx="790575" cy="1181100"/>
          </a:xfrm>
        </p:spPr>
      </p:pic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2214554"/>
            <a:ext cx="4040188" cy="12858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dirty="0" smtClean="0"/>
              <a:t>    Fördelar: </a:t>
            </a:r>
          </a:p>
          <a:p>
            <a:r>
              <a:rPr lang="sv-SE" dirty="0" smtClean="0"/>
              <a:t>Beslut fattas nära medborgaren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5102225" y="2071678"/>
            <a:ext cx="4041775" cy="25003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v-SE" dirty="0" smtClean="0"/>
              <a:t>     Nackdelar: </a:t>
            </a:r>
          </a:p>
          <a:p>
            <a:r>
              <a:rPr lang="sv-SE" dirty="0" smtClean="0"/>
              <a:t>Inte effektivt (tar lång tid)</a:t>
            </a:r>
          </a:p>
          <a:p>
            <a:r>
              <a:rPr lang="sv-SE" dirty="0" smtClean="0"/>
              <a:t>Majoriteten tar inte alltid hänsyn till individen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Indirekt demokrati (representativ demokrati)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Fördelar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Mer effektivt</a:t>
            </a:r>
          </a:p>
          <a:p>
            <a:r>
              <a:rPr lang="sv-SE" dirty="0" smtClean="0"/>
              <a:t>Experter fattar besluten (remiss </a:t>
            </a:r>
            <a:r>
              <a:rPr lang="sv-SE" dirty="0" err="1" smtClean="0"/>
              <a:t>etc</a:t>
            </a:r>
            <a:r>
              <a:rPr lang="sv-SE" dirty="0" smtClean="0"/>
              <a:t>)</a:t>
            </a:r>
          </a:p>
          <a:p>
            <a:r>
              <a:rPr lang="sv-SE" dirty="0" smtClean="0"/>
              <a:t>Besluten tar inte lång tid.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Nackdelar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Beslut fattas inte nära medborgaren.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480" y="4714884"/>
            <a:ext cx="6357982" cy="56673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Schweiz är ett föredöme när det gäller direkt demokrati.</a:t>
            </a:r>
            <a:endParaRPr lang="en-US" dirty="0"/>
          </a:p>
        </p:txBody>
      </p:sp>
      <p:pic>
        <p:nvPicPr>
          <p:cNvPr id="8" name="Picture Placeholder 7" descr="flagge_schweiz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>
          <a:xfrm>
            <a:off x="2987824" y="2276872"/>
            <a:ext cx="3240360" cy="1728192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v-SE" dirty="0" smtClean="0"/>
              <a:t>De gamla grekerna använde en typ av direkt demokrati. Ett antal män fick rösta direkt i frågor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Så här jobbar partiet.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C5C9AD-8D1A-4EFC-B8DF-C45FE321C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5C5C9AD-8D1A-4EFC-B8DF-C45FE321C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5C5C9AD-8D1A-4EFC-B8DF-C45FE321C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81A534-5DAD-42AD-BC7B-3901DBCB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5781A534-5DAD-42AD-BC7B-3901DBCB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781A534-5DAD-42AD-BC7B-3901DBCB5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9FCDF4-5C08-4B24-942B-2773112F6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9F9FCDF4-5C08-4B24-942B-2773112F6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9F9FCDF4-5C08-4B24-942B-2773112F6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3CFEC5-94F3-4C3D-B9CA-22DBA8B29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2D3CFEC5-94F3-4C3D-B9CA-22DBA8B29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2D3CFEC5-94F3-4C3D-B9CA-22DBA8B29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9C3AB0-E9DB-4BC8-94E5-6EB1A0AB5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69C3AB0-E9DB-4BC8-94E5-6EB1A0AB5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69C3AB0-E9DB-4BC8-94E5-6EB1A0AB5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7B9625-109B-478A-874A-670934AF4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057B9625-109B-478A-874A-670934AF4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057B9625-109B-478A-874A-670934AF4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A7EEA6-3F50-432C-92EB-5DFE9C811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78A7EEA6-3F50-432C-92EB-5DFE9C811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78A7EEA6-3F50-432C-92EB-5DFE9C811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F96D8-D6A0-4459-BACD-10F0F33A0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A4AF96D8-D6A0-4459-BACD-10F0F33A0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4AF96D8-D6A0-4459-BACD-10F0F33A0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4476C2-5F7A-4C33-B3C3-42B7F951D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CB4476C2-5F7A-4C33-B3C3-42B7F951D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CB4476C2-5F7A-4C33-B3C3-42B7F951DC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C70438-1CD9-4F33-9E1D-4E46A15C7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68C70438-1CD9-4F33-9E1D-4E46A15C7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68C70438-1CD9-4F33-9E1D-4E46A15C7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229600" cy="216000"/>
          </a:xfrm>
        </p:spPr>
        <p:txBody>
          <a:bodyPr>
            <a:normAutofit fontScale="90000"/>
          </a:bodyPr>
          <a:lstStyle/>
          <a:p>
            <a:r>
              <a:rPr lang="sv-SE" dirty="0" err="1" smtClean="0"/>
              <a:t>Vänster-höger</a:t>
            </a:r>
            <a:r>
              <a:rPr lang="sv-SE" dirty="0" smtClean="0"/>
              <a:t> skalan.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B36413-6383-4872-A7F8-04D76B8F8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3EB36413-6383-4872-A7F8-04D76B8F8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3EB36413-6383-4872-A7F8-04D76B8F8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C626EC-964C-4317-8441-44484A4BF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C5C626EC-964C-4317-8441-44484A4BF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C5C626EC-964C-4317-8441-44484A4BF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043A0C-1E10-4F00-A219-FC6BE57A9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F043A0C-1E10-4F00-A219-FC6BE57A9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F043A0C-1E10-4F00-A219-FC6BE57A9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CF1EE1-6C29-42D6-8AB4-E0AD28D28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B4CF1EE1-6C29-42D6-8AB4-E0AD28D28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B4CF1EE1-6C29-42D6-8AB4-E0AD28D28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915946-929D-4A24-AA4A-F504F14C8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B915946-929D-4A24-AA4A-F504F14C8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B915946-929D-4A24-AA4A-F504F14C8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F1F258-7A20-4097-ADE0-1BF9302CB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4F1F258-7A20-4097-ADE0-1BF9302CB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4F1F258-7A20-4097-ADE0-1BF9302CB5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664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Utilitarismen: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b="1" dirty="0" smtClean="0">
                <a:solidFill>
                  <a:schemeClr val="bg1"/>
                </a:solidFill>
              </a:rPr>
              <a:t>Utilitarismen hävdar att lycka är vårt främsta mål här i livet och det är därför intressant att undersöka deras syn på lycka och framför allt hur Utilitarismen anser att man skall göra för att uppnå lycka.</a:t>
            </a:r>
            <a:br>
              <a:rPr lang="sv-SE" b="1" dirty="0" smtClean="0">
                <a:solidFill>
                  <a:schemeClr val="bg1"/>
                </a:solidFill>
              </a:rPr>
            </a:br>
            <a:endParaRPr lang="sv-SE" b="1" dirty="0" smtClean="0">
              <a:solidFill>
                <a:schemeClr val="bg1"/>
              </a:solidFill>
            </a:endParaRPr>
          </a:p>
          <a:p>
            <a:r>
              <a:rPr lang="sv-SE" b="1" dirty="0" smtClean="0">
                <a:solidFill>
                  <a:schemeClr val="bg1"/>
                </a:solidFill>
              </a:rPr>
              <a:t>Utilitarismen är en moralfilosofi som slog igenom under 1800-talet. Jeremy </a:t>
            </a:r>
            <a:r>
              <a:rPr lang="sv-SE" b="1" dirty="0" err="1" smtClean="0">
                <a:solidFill>
                  <a:schemeClr val="bg1"/>
                </a:solidFill>
              </a:rPr>
              <a:t>Bentham</a:t>
            </a:r>
            <a:r>
              <a:rPr lang="sv-SE" b="1" dirty="0" smtClean="0">
                <a:solidFill>
                  <a:schemeClr val="bg1"/>
                </a:solidFill>
              </a:rPr>
              <a:t> (1748-1832) och John Stuart Mill (1806-1873) är de främsta företrädarna för denna moralfilosofi. Båda dessa män var liberalister, och även aktiva i liberalismens utveckling. Utilitarismen var därför också en grundtanke i liberalismen. </a:t>
            </a:r>
            <a:br>
              <a:rPr lang="sv-SE" b="1" dirty="0" smtClean="0">
                <a:solidFill>
                  <a:schemeClr val="bg1"/>
                </a:solidFill>
              </a:rPr>
            </a:br>
            <a:endParaRPr lang="sv-SE" b="1" dirty="0" smtClean="0">
              <a:solidFill>
                <a:schemeClr val="bg1"/>
              </a:solidFill>
            </a:endParaRPr>
          </a:p>
          <a:p>
            <a:r>
              <a:rPr lang="sv-SE" b="1" dirty="0" smtClean="0">
                <a:solidFill>
                  <a:schemeClr val="bg1"/>
                </a:solidFill>
              </a:rPr>
              <a:t>Denna filosofi säger att vi ska handla enligt principen</a:t>
            </a:r>
            <a:r>
              <a:rPr lang="sv-SE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sv-SE" sz="5100" b="1" dirty="0" smtClean="0">
                <a:solidFill>
                  <a:schemeClr val="bg1"/>
                </a:solidFill>
              </a:rPr>
              <a:t> </a:t>
            </a:r>
            <a:r>
              <a:rPr lang="sv-SE" sz="5100" b="1" dirty="0" smtClean="0">
                <a:solidFill>
                  <a:schemeClr val="bg1"/>
                </a:solidFill>
              </a:rPr>
              <a:t>"Största möjliga lycka, åt största möjliga antal."</a:t>
            </a:r>
            <a:r>
              <a:rPr lang="sv-SE" b="1" dirty="0" smtClean="0">
                <a:solidFill>
                  <a:schemeClr val="bg1"/>
                </a:solidFill>
              </a:rPr>
              <a:t> </a:t>
            </a:r>
            <a:endParaRPr lang="sv-SE" b="1" dirty="0" smtClean="0">
              <a:solidFill>
                <a:schemeClr val="bg1"/>
              </a:solidFill>
            </a:endParaRPr>
          </a:p>
          <a:p>
            <a:r>
              <a:rPr lang="sv-SE" b="1" dirty="0" smtClean="0">
                <a:solidFill>
                  <a:schemeClr val="bg1"/>
                </a:solidFill>
              </a:rPr>
              <a:t>Lyckan </a:t>
            </a:r>
            <a:r>
              <a:rPr lang="sv-SE" b="1" dirty="0" smtClean="0">
                <a:solidFill>
                  <a:schemeClr val="bg1"/>
                </a:solidFill>
              </a:rPr>
              <a:t>skall även vara varaktig. För att lättare se och jämföra kan man göra ett litet schema såhär:</a:t>
            </a:r>
            <a:br>
              <a:rPr lang="sv-SE" b="1" dirty="0" smtClean="0">
                <a:solidFill>
                  <a:schemeClr val="bg1"/>
                </a:solidFill>
              </a:rPr>
            </a:br>
            <a:r>
              <a:rPr lang="sv-SE" b="1" dirty="0" smtClean="0">
                <a:solidFill>
                  <a:schemeClr val="bg1"/>
                </a:solidFill>
              </a:rPr>
              <a:t>Vad? Lycka (nytta)</a:t>
            </a:r>
            <a:br>
              <a:rPr lang="sv-SE" b="1" dirty="0" smtClean="0">
                <a:solidFill>
                  <a:schemeClr val="bg1"/>
                </a:solidFill>
              </a:rPr>
            </a:br>
            <a:r>
              <a:rPr lang="sv-SE" b="1" dirty="0" smtClean="0">
                <a:solidFill>
                  <a:schemeClr val="bg1"/>
                </a:solidFill>
              </a:rPr>
              <a:t>Vem? Alla individer</a:t>
            </a:r>
            <a:br>
              <a:rPr lang="sv-SE" b="1" dirty="0" smtClean="0">
                <a:solidFill>
                  <a:schemeClr val="bg1"/>
                </a:solidFill>
              </a:rPr>
            </a:br>
            <a:r>
              <a:rPr lang="sv-SE" b="1" dirty="0" smtClean="0">
                <a:solidFill>
                  <a:schemeClr val="bg1"/>
                </a:solidFill>
              </a:rPr>
              <a:t>När: Under lång tid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3061</TotalTime>
  <Words>433</Words>
  <Application>Microsoft Office PowerPoint</Application>
  <PresentationFormat>On-screen Show (4:3)</PresentationFormat>
  <Paragraphs>74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Idag ska vi!</vt:lpstr>
      <vt:lpstr>2 typer av demokratier.</vt:lpstr>
      <vt:lpstr>Direkt demokrati: </vt:lpstr>
      <vt:lpstr>Indirekt demokrati (representativ demokrati)</vt:lpstr>
      <vt:lpstr>Schweiz är ett föredöme när det gäller direkt demokrati.</vt:lpstr>
      <vt:lpstr>Så här jobbar partiet.</vt:lpstr>
      <vt:lpstr>Vänster-höger skalan.</vt:lpstr>
      <vt:lpstr>PowerPoint Presentation</vt:lpstr>
      <vt:lpstr>Utilitarismen:</vt:lpstr>
      <vt:lpstr>Lycka?</vt:lpstr>
      <vt:lpstr>Tre olika sätt att fördela ”lycka” på.</vt:lpstr>
      <vt:lpstr>PowerPoint Presentation</vt:lpstr>
      <vt:lpstr>PowerPoint Presentation</vt:lpstr>
    </vt:vector>
  </TitlesOfParts>
  <Company>International Swedish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saker som ett parti måste ta ställning till!</dc:title>
  <dc:creator>oscar.seidler</dc:creator>
  <cp:lastModifiedBy>Oscar Seidler</cp:lastModifiedBy>
  <cp:revision>7</cp:revision>
  <dcterms:created xsi:type="dcterms:W3CDTF">2008-08-31T18:42:48Z</dcterms:created>
  <dcterms:modified xsi:type="dcterms:W3CDTF">2016-04-14T09:54:03Z</dcterms:modified>
</cp:coreProperties>
</file>